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drawings/drawing1.xml" ContentType="application/vnd.openxmlformats-officedocument.drawingml.chartshapes+xml"/>
  <Override PartName="/ppt/charts/chart6.xml" ContentType="application/vnd.openxmlformats-officedocument.drawingml.chart+xml"/>
  <Override PartName="/ppt/drawings/drawing2.xml" ContentType="application/vnd.openxmlformats-officedocument.drawingml.chartshapes+xml"/>
  <Override PartName="/ppt/charts/chart7.xml" ContentType="application/vnd.openxmlformats-officedocument.drawingml.chart+xml"/>
  <Override PartName="/ppt/drawings/drawing3.xml" ContentType="application/vnd.openxmlformats-officedocument.drawingml.chartshapes+xml"/>
  <Override PartName="/ppt/charts/chart8.xml" ContentType="application/vnd.openxmlformats-officedocument.drawingml.chart+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3" r:id="rId6"/>
    <p:sldId id="264" r:id="rId7"/>
    <p:sldId id="265" r:id="rId8"/>
    <p:sldId id="259" r:id="rId9"/>
    <p:sldId id="266" r:id="rId10"/>
    <p:sldId id="267" r:id="rId11"/>
    <p:sldId id="268" r:id="rId12"/>
    <p:sldId id="269" r:id="rId13"/>
    <p:sldId id="260" r:id="rId14"/>
    <p:sldId id="270" r:id="rId15"/>
    <p:sldId id="271" r:id="rId16"/>
    <p:sldId id="272" r:id="rId17"/>
    <p:sldId id="273" r:id="rId18"/>
    <p:sldId id="261" r:id="rId19"/>
    <p:sldId id="274" r:id="rId20"/>
    <p:sldId id="275" r:id="rId21"/>
    <p:sldId id="276" r:id="rId22"/>
    <p:sldId id="277" r:id="rId23"/>
    <p:sldId id="278" r:id="rId24"/>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84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34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5.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___6.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___7.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___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1F84BE"/>
              </a:solidFill>
              <a:ln w="19050">
                <a:noFill/>
              </a:ln>
              <a:effectLst>
                <a:outerShdw blurRad="63500" dist="38100" dir="2700000" algn="tl" rotWithShape="0">
                  <a:prstClr val="black">
                    <a:alpha val="40000"/>
                  </a:prstClr>
                </a:outerShdw>
              </a:effectLst>
            </c:spPr>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1"/>
              <c:layout>
                <c:manualLayout>
                  <c:x val="0.16141801658052654"/>
                  <c:y val="0.24293219601233093"/>
                </c:manualLayout>
              </c:layout>
              <c:tx>
                <c:rich>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Impact" panose="020B0806030902050204" pitchFamily="34" charset="0"/>
                        <a:ea typeface="+mn-ea"/>
                        <a:cs typeface="+mn-cs"/>
                      </a:defRPr>
                    </a:pPr>
                    <a:r>
                      <a:rPr lang="en-US" altLang="zh-CN" sz="2800" dirty="0" smtClean="0">
                        <a:solidFill>
                          <a:schemeClr val="bg1"/>
                        </a:solidFill>
                        <a:latin typeface="Impact" panose="020B0806030902050204" pitchFamily="34" charset="0"/>
                      </a:rPr>
                      <a:t>25</a:t>
                    </a:r>
                    <a:r>
                      <a:rPr lang="en-US" altLang="zh-CN" sz="1800" dirty="0" smtClean="0">
                        <a:solidFill>
                          <a:schemeClr val="bg1"/>
                        </a:solidFill>
                        <a:latin typeface="Impact" panose="020B0806030902050204" pitchFamily="34" charset="0"/>
                      </a:rPr>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2"/>
                <c:pt idx="0">
                  <c:v>第一季度</c:v>
                </c:pt>
                <c:pt idx="1">
                  <c:v>第二季度</c:v>
                </c:pt>
              </c:strCache>
            </c:strRef>
          </c:cat>
          <c:val>
            <c:numRef>
              <c:f>Sheet1!$B$2:$B$5</c:f>
              <c:numCache>
                <c:formatCode>General</c:formatCode>
                <c:ptCount val="4"/>
                <c:pt idx="0">
                  <c:v>75</c:v>
                </c:pt>
                <c:pt idx="1">
                  <c:v>25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BFBFBF"/>
              </a:solidFill>
              <a:ln w="19050">
                <a:noFill/>
              </a:ln>
              <a:effectLst>
                <a:outerShdw blurRad="63500" dist="38100" dir="2700000" algn="tl" rotWithShape="0">
                  <a:prstClr val="black">
                    <a:alpha val="40000"/>
                  </a:prstClr>
                </a:outerShdw>
              </a:effectLst>
            </c:spPr>
          </c:dPt>
          <c:dPt>
            <c:idx val="2"/>
            <c:bubble3D val="0"/>
            <c:spPr>
              <a:solidFill>
                <a:schemeClr val="accent3"/>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1"/>
              <c:layout>
                <c:manualLayout>
                  <c:x val="0.23190259807832383"/>
                  <c:y val="-1.0798966810025954E-2"/>
                </c:manualLayout>
              </c:layout>
              <c:tx>
                <c:rich>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Impact" panose="020B0806030902050204" pitchFamily="34" charset="0"/>
                        <a:ea typeface="+mn-ea"/>
                        <a:cs typeface="+mn-cs"/>
                      </a:defRPr>
                    </a:pPr>
                    <a:r>
                      <a:rPr lang="en-US" altLang="zh-CN" sz="2800" dirty="0" smtClean="0">
                        <a:solidFill>
                          <a:schemeClr val="bg1"/>
                        </a:solidFill>
                        <a:latin typeface="Impact" panose="020B0806030902050204" pitchFamily="34" charset="0"/>
                      </a:rPr>
                      <a:t>50</a:t>
                    </a:r>
                    <a:r>
                      <a:rPr lang="en-US" altLang="zh-CN" sz="1800" dirty="0" smtClean="0">
                        <a:solidFill>
                          <a:schemeClr val="bg1"/>
                        </a:solidFill>
                        <a:latin typeface="Impact" panose="020B0806030902050204" pitchFamily="34" charset="0"/>
                      </a:rPr>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1F84BE"/>
              </a:solidFill>
              <a:ln w="19050">
                <a:noFill/>
              </a:ln>
              <a:effectLst>
                <a:outerShdw blurRad="63500" dist="38100" dir="2700000" algn="tl" rotWithShape="0">
                  <a:prstClr val="black">
                    <a:alpha val="40000"/>
                  </a:prstClr>
                </a:outerShdw>
              </a:effectLst>
            </c:spPr>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1"/>
              <c:layout>
                <c:manualLayout>
                  <c:x val="0.16494224565541643"/>
                  <c:y val="-0.3623625443556982"/>
                </c:manualLayout>
              </c:layout>
              <c:tx>
                <c:rich>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Impact" panose="020B0806030902050204" pitchFamily="34" charset="0"/>
                        <a:ea typeface="+mn-ea"/>
                        <a:cs typeface="+mn-cs"/>
                      </a:defRPr>
                    </a:pPr>
                    <a:r>
                      <a:rPr lang="en-US" altLang="zh-CN" sz="2800" dirty="0" smtClean="0">
                        <a:solidFill>
                          <a:schemeClr val="bg1"/>
                        </a:solidFill>
                        <a:latin typeface="Impact" panose="020B0806030902050204" pitchFamily="34" charset="0"/>
                      </a:rPr>
                      <a:t>75</a:t>
                    </a:r>
                    <a:r>
                      <a:rPr lang="en-US" altLang="zh-CN" sz="1800" dirty="0" smtClean="0">
                        <a:solidFill>
                          <a:schemeClr val="bg1"/>
                        </a:solidFill>
                        <a:latin typeface="Impact" panose="020B0806030902050204" pitchFamily="34" charset="0"/>
                      </a:rPr>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2"/>
                <c:pt idx="0">
                  <c:v>第一季度</c:v>
                </c:pt>
                <c:pt idx="1">
                  <c:v>第二季度</c:v>
                </c:pt>
              </c:strCache>
            </c:strRef>
          </c:cat>
          <c:val>
            <c:numRef>
              <c:f>Sheet1!$B$2:$B$5</c:f>
              <c:numCache>
                <c:formatCode>General</c:formatCode>
                <c:ptCount val="4"/>
                <c:pt idx="0">
                  <c:v>25</c:v>
                </c:pt>
                <c:pt idx="1">
                  <c:v>75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27"/>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BFBFBF"/>
              </a:solidFill>
              <a:ln w="19050">
                <a:noFill/>
              </a:ln>
              <a:effectLst>
                <a:outerShdw blurRad="63500" dist="38100" dir="2700000" algn="tl" rotWithShape="0">
                  <a:prstClr val="black">
                    <a:alpha val="40000"/>
                  </a:prstClr>
                </a:outerShdw>
              </a:effectLst>
            </c:spPr>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1"/>
              <c:layout>
                <c:manualLayout>
                  <c:x val="0.19489819279198028"/>
                  <c:y val="-0.22691242246149276"/>
                </c:manualLayout>
              </c:layout>
              <c:tx>
                <c:rich>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Impact" panose="020B0806030902050204" pitchFamily="34" charset="0"/>
                        <a:ea typeface="+mn-ea"/>
                        <a:cs typeface="+mn-cs"/>
                      </a:defRPr>
                    </a:pPr>
                    <a:r>
                      <a:rPr lang="en-US" altLang="zh-CN" sz="2800" dirty="0" smtClean="0">
                        <a:solidFill>
                          <a:schemeClr val="bg1"/>
                        </a:solidFill>
                        <a:latin typeface="Impact" panose="020B0806030902050204" pitchFamily="34" charset="0"/>
                      </a:rPr>
                      <a:t>90</a:t>
                    </a:r>
                    <a:r>
                      <a:rPr lang="en-US" altLang="zh-CN" sz="1800" dirty="0" smtClean="0">
                        <a:solidFill>
                          <a:schemeClr val="bg1"/>
                        </a:solidFill>
                        <a:latin typeface="Impact" panose="020B0806030902050204" pitchFamily="34" charset="0"/>
                      </a:rPr>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23853758368309688"/>
                      <c:h val="0.33614230364822811"/>
                    </c:manualLayout>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2"/>
                <c:pt idx="0">
                  <c:v>第一季度</c:v>
                </c:pt>
                <c:pt idx="1">
                  <c:v>第二季度</c:v>
                </c:pt>
              </c:strCache>
            </c:strRef>
          </c:cat>
          <c:val>
            <c:numRef>
              <c:f>Sheet1!$B$2:$B$5</c:f>
              <c:numCache>
                <c:formatCode>General</c:formatCode>
                <c:ptCount val="4"/>
                <c:pt idx="0">
                  <c:v>10</c:v>
                </c:pt>
                <c:pt idx="1">
                  <c:v>90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1F84BE"/>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70</c:v>
                </c:pt>
                <c:pt idx="1">
                  <c:v>30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1F84BE"/>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1F84BE"/>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tx>
            <c:strRef>
              <c:f>Sheet1!$B$1</c:f>
              <c:strCache>
                <c:ptCount val="1"/>
                <c:pt idx="0">
                  <c:v>列1</c:v>
                </c:pt>
              </c:strCache>
            </c:strRef>
          </c:tx>
          <c:spPr>
            <a:solidFill>
              <a:srgbClr val="C00000"/>
            </a:solidFill>
            <a:ln>
              <a:noFill/>
            </a:ln>
            <a:effectLst/>
          </c:spPr>
          <c:dPt>
            <c:idx val="0"/>
            <c:bubble3D val="0"/>
            <c:spPr>
              <a:solidFill>
                <a:srgbClr val="C00000"/>
              </a:solidFill>
              <a:ln w="19050">
                <a:noFill/>
              </a:ln>
              <a:effectLst>
                <a:innerShdw blurRad="63500" dist="50800" dir="13500000">
                  <a:prstClr val="black">
                    <a:alpha val="50000"/>
                  </a:prstClr>
                </a:innerShdw>
              </a:effectLst>
            </c:spPr>
          </c:dPt>
          <c:dPt>
            <c:idx val="1"/>
            <c:bubble3D val="0"/>
            <c:spPr>
              <a:solidFill>
                <a:srgbClr val="1F84BE"/>
              </a:solidFill>
              <a:ln w="19050">
                <a:noFill/>
              </a:ln>
              <a:effectLst>
                <a:innerShdw blurRad="63500" dist="50800" dir="13500000">
                  <a:prstClr val="black">
                    <a:alpha val="50000"/>
                  </a:prstClr>
                </a:innerShdw>
              </a:effectLst>
            </c:spPr>
          </c:dPt>
          <c:dPt>
            <c:idx val="2"/>
            <c:bubble3D val="0"/>
            <c:spPr>
              <a:solidFill>
                <a:srgbClr val="C00000"/>
              </a:solidFill>
              <a:ln w="19050">
                <a:noFill/>
              </a:ln>
              <a:effectLst/>
            </c:spPr>
          </c:dPt>
          <c:dPt>
            <c:idx val="3"/>
            <c:bubble3D val="0"/>
            <c:spPr>
              <a:solidFill>
                <a:srgbClr val="C00000"/>
              </a:solidFill>
              <a:ln w="19050">
                <a:noFill/>
              </a:ln>
              <a:effectLst/>
            </c:spPr>
          </c:dPt>
          <c:cat>
            <c:strRef>
              <c:f>Sheet1!$A$2:$A$5</c:f>
              <c:strCache>
                <c:ptCount val="2"/>
                <c:pt idx="0">
                  <c:v>第一季度</c:v>
                </c:pt>
                <c:pt idx="1">
                  <c:v>第二季度</c:v>
                </c:pt>
              </c:strCache>
            </c:strRef>
          </c:cat>
          <c:val>
            <c:numRef>
              <c:f>Sheet1!$B$2:$B$5</c:f>
              <c:numCache>
                <c:formatCode>General</c:formatCode>
                <c:ptCount val="4"/>
                <c:pt idx="0">
                  <c:v>0</c:v>
                </c:pt>
                <c:pt idx="1">
                  <c:v>100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2.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3.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4.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4165583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286756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1474939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507621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2615157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2695028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327167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294499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4198690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88386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5E5473C-D3D1-419A-B601-98993041B934}" type="datetimeFigureOut">
              <a:rPr lang="zh-CN" altLang="en-US" smtClean="0"/>
              <a:t>2017/6/16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169888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5E5473C-D3D1-419A-B601-98993041B934}" type="datetimeFigureOut">
              <a:rPr lang="zh-CN" altLang="en-US" smtClean="0"/>
              <a:t>2017/6/16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830FCB-7741-468B-B9FE-40D54EC74F63}" type="slidenum">
              <a:rPr lang="zh-CN" altLang="en-US" smtClean="0"/>
              <a:t>‹#›</a:t>
            </a:fld>
            <a:endParaRPr lang="zh-CN" altLang="en-US"/>
          </a:p>
        </p:txBody>
      </p:sp>
    </p:spTree>
    <p:extLst>
      <p:ext uri="{BB962C8B-B14F-4D97-AF65-F5344CB8AC3E}">
        <p14:creationId xmlns:p14="http://schemas.microsoft.com/office/powerpoint/2010/main" val="3004424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141"/>
            <a:ext cx="9144000" cy="514321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803915" y="3806235"/>
            <a:ext cx="4023858" cy="573875"/>
          </a:xfrm>
          <a:prstGeom prst="rect">
            <a:avLst/>
          </a:prstGeom>
          <a:noFill/>
        </p:spPr>
        <p:txBody>
          <a:bodyPr wrap="none" rtlCol="0">
            <a:spAutoFit/>
          </a:bodyPr>
          <a:lstStyle/>
          <a:p>
            <a:r>
              <a:rPr kumimoji="1" lang="en-US" altLang="zh-CN" sz="3129" b="1" dirty="0">
                <a:solidFill>
                  <a:srgbClr val="1F84BE"/>
                </a:solidFill>
                <a:latin typeface="+mj-lt"/>
                <a:ea typeface="宋体"/>
              </a:rPr>
              <a:t>BUSINESS</a:t>
            </a:r>
            <a:r>
              <a:rPr kumimoji="1" lang="zh-CN" altLang="en-US" sz="3129" b="1" dirty="0">
                <a:solidFill>
                  <a:srgbClr val="1F84BE"/>
                </a:solidFill>
                <a:latin typeface="+mj-lt"/>
                <a:ea typeface="宋体"/>
              </a:rPr>
              <a:t> </a:t>
            </a:r>
            <a:r>
              <a:rPr kumimoji="1" lang="en-US" altLang="zh-CN" sz="3129" b="1" dirty="0">
                <a:solidFill>
                  <a:srgbClr val="1F84BE"/>
                </a:solidFill>
                <a:latin typeface="+mj-lt"/>
                <a:ea typeface="宋体"/>
              </a:rPr>
              <a:t>REPORT</a:t>
            </a:r>
            <a:endParaRPr kumimoji="1" lang="zh-CN" altLang="en-US" sz="3129" b="1" dirty="0">
              <a:solidFill>
                <a:srgbClr val="1F84BE"/>
              </a:solidFill>
              <a:latin typeface="+mj-lt"/>
              <a:ea typeface="宋体"/>
            </a:endParaRPr>
          </a:p>
        </p:txBody>
      </p:sp>
      <p:sp>
        <p:nvSpPr>
          <p:cNvPr id="20" name="文本框 19"/>
          <p:cNvSpPr txBox="1"/>
          <p:nvPr/>
        </p:nvSpPr>
        <p:spPr>
          <a:xfrm>
            <a:off x="3803915" y="2827778"/>
            <a:ext cx="2595582" cy="815608"/>
          </a:xfrm>
          <a:prstGeom prst="rect">
            <a:avLst/>
          </a:prstGeom>
          <a:noFill/>
        </p:spPr>
        <p:txBody>
          <a:bodyPr wrap="none" rtlCol="0">
            <a:spAutoFit/>
          </a:bodyPr>
          <a:lstStyle/>
          <a:p>
            <a:r>
              <a:rPr kumimoji="1" lang="zh-CN" altLang="en-US" sz="4700" b="1" dirty="0">
                <a:solidFill>
                  <a:srgbClr val="1F84BE"/>
                </a:solidFill>
                <a:latin typeface="微软雅黑" panose="020B0503020204020204" pitchFamily="34" charset="-122"/>
                <a:ea typeface="微软雅黑" panose="020B0503020204020204" pitchFamily="34" charset="-122"/>
              </a:rPr>
              <a:t>商务报告</a:t>
            </a:r>
          </a:p>
        </p:txBody>
      </p:sp>
      <p:sp>
        <p:nvSpPr>
          <p:cNvPr id="21" name="文本框 20"/>
          <p:cNvSpPr txBox="1"/>
          <p:nvPr/>
        </p:nvSpPr>
        <p:spPr>
          <a:xfrm>
            <a:off x="3803915" y="4250181"/>
            <a:ext cx="4745656" cy="355097"/>
          </a:xfrm>
          <a:prstGeom prst="rect">
            <a:avLst/>
          </a:prstGeom>
          <a:noFill/>
        </p:spPr>
        <p:txBody>
          <a:bodyPr wrap="square" rtlCol="0">
            <a:spAutoFit/>
          </a:bodyPr>
          <a:lstStyle/>
          <a:p>
            <a:pPr algn="just">
              <a:lnSpc>
                <a:spcPct val="150000"/>
              </a:lnSpc>
              <a:buNone/>
            </a:pPr>
            <a:r>
              <a:rPr lang="en-US" altLang="zh-CN" sz="569" dirty="0">
                <a:solidFill>
                  <a:srgbClr val="1F84BE"/>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569" dirty="0">
              <a:solidFill>
                <a:srgbClr val="1F84BE"/>
              </a:solidFill>
              <a:latin typeface="Arial" panose="020B0604020202020204" pitchFamily="34" charset="0"/>
              <a:cs typeface="Arial" panose="020B0604020202020204" pitchFamily="34" charset="0"/>
            </a:endParaRPr>
          </a:p>
        </p:txBody>
      </p:sp>
      <p:sp>
        <p:nvSpPr>
          <p:cNvPr id="22" name="文本框 21"/>
          <p:cNvSpPr txBox="1"/>
          <p:nvPr/>
        </p:nvSpPr>
        <p:spPr>
          <a:xfrm>
            <a:off x="3803915" y="3603285"/>
            <a:ext cx="2653942" cy="220573"/>
          </a:xfrm>
          <a:prstGeom prst="rect">
            <a:avLst/>
          </a:prstGeom>
          <a:noFill/>
        </p:spPr>
        <p:txBody>
          <a:bodyPr wrap="square" rtlCol="0">
            <a:spAutoFit/>
          </a:bodyPr>
          <a:lstStyle/>
          <a:p>
            <a:pPr>
              <a:lnSpc>
                <a:spcPts val="960"/>
              </a:lnSpc>
            </a:pPr>
            <a:r>
              <a:rPr kumimoji="1" lang="en-US" altLang="zh-CN" sz="1422" b="1" dirty="0">
                <a:solidFill>
                  <a:srgbClr val="1F84BE"/>
                </a:solidFill>
                <a:latin typeface="+mj-lt"/>
                <a:ea typeface="微软雅黑"/>
                <a:cs typeface="Arial"/>
              </a:rPr>
              <a:t>PRESENTED</a:t>
            </a:r>
            <a:r>
              <a:rPr kumimoji="1" lang="zh-CN" altLang="en-US" sz="1422" b="1" dirty="0">
                <a:solidFill>
                  <a:srgbClr val="1F84BE"/>
                </a:solidFill>
                <a:latin typeface="+mj-lt"/>
                <a:ea typeface="微软雅黑"/>
                <a:cs typeface="Arial"/>
              </a:rPr>
              <a:t> </a:t>
            </a:r>
            <a:r>
              <a:rPr kumimoji="1" lang="en-US" altLang="zh-CN" sz="1422" b="1" dirty="0">
                <a:solidFill>
                  <a:srgbClr val="1F84BE"/>
                </a:solidFill>
                <a:latin typeface="+mj-lt"/>
                <a:ea typeface="微软雅黑"/>
                <a:cs typeface="Arial"/>
              </a:rPr>
              <a:t>BY</a:t>
            </a:r>
            <a:r>
              <a:rPr kumimoji="1" lang="zh-CN" altLang="en-US" sz="1422" b="1" dirty="0">
                <a:solidFill>
                  <a:srgbClr val="1F84BE"/>
                </a:solidFill>
                <a:latin typeface="+mj-lt"/>
                <a:ea typeface="微软雅黑"/>
                <a:cs typeface="Arial"/>
              </a:rPr>
              <a:t> </a:t>
            </a:r>
            <a:r>
              <a:rPr kumimoji="1" lang="en-US" altLang="zh-CN" sz="1422" b="1" dirty="0">
                <a:solidFill>
                  <a:srgbClr val="1F84BE"/>
                </a:solidFill>
                <a:latin typeface="+mj-lt"/>
                <a:ea typeface="微软雅黑"/>
                <a:cs typeface="Arial"/>
              </a:rPr>
              <a:t>JANE</a:t>
            </a:r>
            <a:r>
              <a:rPr kumimoji="1" lang="zh-CN" altLang="en-US" sz="1422" b="1" dirty="0">
                <a:solidFill>
                  <a:srgbClr val="1F84BE"/>
                </a:solidFill>
                <a:latin typeface="+mj-lt"/>
                <a:ea typeface="微软雅黑"/>
                <a:cs typeface="Arial"/>
              </a:rPr>
              <a:t> </a:t>
            </a:r>
            <a:r>
              <a:rPr kumimoji="1" lang="en-US" altLang="zh-CN" sz="1422" b="1" dirty="0">
                <a:solidFill>
                  <a:srgbClr val="1F84BE"/>
                </a:solidFill>
                <a:latin typeface="+mj-lt"/>
                <a:ea typeface="微软雅黑"/>
                <a:cs typeface="Arial"/>
              </a:rPr>
              <a:t>DOE</a:t>
            </a:r>
          </a:p>
        </p:txBody>
      </p:sp>
      <p:cxnSp>
        <p:nvCxnSpPr>
          <p:cNvPr id="23" name="直接连接符 22"/>
          <p:cNvCxnSpPr/>
          <p:nvPr/>
        </p:nvCxnSpPr>
        <p:spPr>
          <a:xfrm>
            <a:off x="3874291" y="3860993"/>
            <a:ext cx="4577362" cy="0"/>
          </a:xfrm>
          <a:prstGeom prst="line">
            <a:avLst/>
          </a:prstGeom>
          <a:ln w="25400">
            <a:solidFill>
              <a:srgbClr val="1F84BE"/>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296502" y="2651672"/>
            <a:ext cx="2234907" cy="1350819"/>
          </a:xfrm>
          <a:prstGeom prst="rect">
            <a:avLst/>
          </a:prstGeom>
          <a:noFill/>
        </p:spPr>
        <p:txBody>
          <a:bodyPr wrap="none" rtlCol="0">
            <a:spAutoFit/>
          </a:bodyPr>
          <a:lstStyle/>
          <a:p>
            <a:r>
              <a:rPr kumimoji="1" lang="en-US" altLang="zh-CN" sz="8178" b="1" dirty="0" smtClean="0">
                <a:solidFill>
                  <a:srgbClr val="1F84BE"/>
                </a:solidFill>
                <a:latin typeface="Impact" panose="020B0806030902050204" pitchFamily="34" charset="0"/>
                <a:ea typeface="微软雅黑" panose="020B0503020204020204" pitchFamily="34" charset="-122"/>
              </a:rPr>
              <a:t>2018</a:t>
            </a:r>
            <a:endParaRPr kumimoji="1" lang="zh-CN" altLang="en-US" sz="8178" b="1" dirty="0">
              <a:solidFill>
                <a:srgbClr val="1F84BE"/>
              </a:solidFill>
              <a:latin typeface="Impact" panose="020B0806030902050204" pitchFamily="34" charset="0"/>
              <a:ea typeface="微软雅黑" panose="020B0503020204020204" pitchFamily="34" charset="-122"/>
            </a:endParaRPr>
          </a:p>
        </p:txBody>
      </p:sp>
      <p:pic>
        <p:nvPicPr>
          <p:cNvPr id="25"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55254" y="-1000968"/>
            <a:ext cx="433493" cy="433493"/>
          </a:xfrm>
          <a:prstGeom prst="rect">
            <a:avLst/>
          </a:prstGeom>
        </p:spPr>
      </p:pic>
    </p:spTree>
    <p:extLst>
      <p:ext uri="{BB962C8B-B14F-4D97-AF65-F5344CB8AC3E}">
        <p14:creationId xmlns:p14="http://schemas.microsoft.com/office/powerpoint/2010/main" val="3396431831"/>
      </p:ext>
    </p:extLst>
  </p:cSld>
  <p:clrMapOvr>
    <a:masterClrMapping/>
  </p:clrMapOvr>
  <mc:AlternateContent xmlns:mc="http://schemas.openxmlformats.org/markup-compatibility/2006" xmlns:p14="http://schemas.microsoft.com/office/powerpoint/2010/main">
    <mc:Choice Requires="p14">
      <p:transition spd="slow" p14:dur="3400" advTm="0">
        <p14:revea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inVertical)">
                                      <p:cBhvr>
                                        <p:cTn id="11" dur="500"/>
                                        <p:tgtEl>
                                          <p:spTgt spid="18"/>
                                        </p:tgtEl>
                                      </p:cBhvr>
                                    </p:animEffect>
                                  </p:childTnLst>
                                </p:cTn>
                              </p:par>
                            </p:childTnLst>
                          </p:cTn>
                        </p:par>
                        <p:par>
                          <p:cTn id="12" fill="hold">
                            <p:stCondLst>
                              <p:cond delay="500"/>
                            </p:stCondLst>
                            <p:childTnLst>
                              <p:par>
                                <p:cTn id="13" presetID="2" presetClass="entr" presetSubtype="2" fill="hold" grpId="0" nodeType="afterEffect">
                                  <p:stCondLst>
                                    <p:cond delay="0"/>
                                  </p:stCondLst>
                                  <p:iterate type="lt">
                                    <p:tmPct val="0"/>
                                  </p:iterate>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1+#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24"/>
                                        </p:tgtEl>
                                      </p:cBhvr>
                                    </p:animEffect>
                                    <p:animScale>
                                      <p:cBhvr>
                                        <p:cTn id="20" dur="250" autoRev="1" fill="hold"/>
                                        <p:tgtEl>
                                          <p:spTgt spid="24"/>
                                        </p:tgtEl>
                                      </p:cBhvr>
                                      <p:by x="105000" y="105000"/>
                                    </p:animScale>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0"/>
                                        </p:tgtEl>
                                        <p:attrNameLst>
                                          <p:attrName>ppt_y</p:attrName>
                                        </p:attrNameLst>
                                      </p:cBhvr>
                                      <p:tavLst>
                                        <p:tav tm="0">
                                          <p:val>
                                            <p:strVal val="#ppt_y"/>
                                          </p:val>
                                        </p:tav>
                                        <p:tav tm="100000">
                                          <p:val>
                                            <p:strVal val="#ppt_y"/>
                                          </p:val>
                                        </p:tav>
                                      </p:tavLst>
                                    </p:anim>
                                    <p:anim calcmode="lin" valueType="num">
                                      <p:cBhvr>
                                        <p:cTn id="26"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0"/>
                                        </p:tgtEl>
                                      </p:cBhvr>
                                    </p:animEffect>
                                  </p:childTnLst>
                                </p:cTn>
                              </p:par>
                            </p:childTnLst>
                          </p:cTn>
                        </p:par>
                        <p:par>
                          <p:cTn id="29" fill="hold">
                            <p:stCondLst>
                              <p:cond delay="215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20"/>
                                        </p:tgtEl>
                                      </p:cBhvr>
                                    </p:animEffect>
                                    <p:animScale>
                                      <p:cBhvr>
                                        <p:cTn id="32" dur="250" autoRev="1" fill="hold"/>
                                        <p:tgtEl>
                                          <p:spTgt spid="20"/>
                                        </p:tgtEl>
                                      </p:cBhvr>
                                      <p:by x="105000" y="105000"/>
                                    </p:animScale>
                                  </p:childTnLst>
                                </p:cTn>
                              </p:par>
                            </p:childTnLst>
                          </p:cTn>
                        </p:par>
                        <p:par>
                          <p:cTn id="33" fill="hold">
                            <p:stCondLst>
                              <p:cond delay="2650"/>
                            </p:stCondLst>
                            <p:childTnLst>
                              <p:par>
                                <p:cTn id="34" presetID="22" presetClass="entr" presetSubtype="4"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10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21"/>
                                        </p:tgtEl>
                                        <p:attrNameLst>
                                          <p:attrName>ppt_y</p:attrName>
                                        </p:attrNameLst>
                                      </p:cBhvr>
                                      <p:tavLst>
                                        <p:tav tm="0">
                                          <p:val>
                                            <p:strVal val="#ppt_y"/>
                                          </p:val>
                                        </p:tav>
                                        <p:tav tm="100000">
                                          <p:val>
                                            <p:strVal val="#ppt_y"/>
                                          </p:val>
                                        </p:tav>
                                      </p:tavLst>
                                    </p:anim>
                                    <p:anim calcmode="lin" valueType="num">
                                      <p:cBhvr>
                                        <p:cTn id="52"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remove" display="0">
                  <p:stCondLst>
                    <p:cond delay="indefinite"/>
                  </p:stCondLst>
                  <p:endCondLst>
                    <p:cond evt="onStopAudio" delay="0">
                      <p:tgtEl>
                        <p:sldTgt/>
                      </p:tgtEl>
                    </p:cond>
                  </p:endCondLst>
                </p:cTn>
                <p:tgtEl>
                  <p:spTgt spid="25"/>
                </p:tgtEl>
              </p:cMediaNode>
            </p:audio>
          </p:childTnLst>
        </p:cTn>
      </p:par>
    </p:tnLst>
    <p:bldLst>
      <p:bldP spid="18" grpId="0" animBg="1"/>
      <p:bldP spid="19" grpId="0"/>
      <p:bldP spid="20" grpId="0"/>
      <p:bldP spid="20" grpId="1"/>
      <p:bldP spid="21" grpId="0"/>
      <p:bldP spid="22" grpId="0"/>
      <p:bldP spid="24" grpId="0"/>
      <p:bldP spid="2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02</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aphicFrame>
        <p:nvGraphicFramePr>
          <p:cNvPr id="10" name="图表 9"/>
          <p:cNvGraphicFramePr/>
          <p:nvPr>
            <p:extLst>
              <p:ext uri="{D42A27DB-BD31-4B8C-83A1-F6EECF244321}">
                <p14:modId xmlns:p14="http://schemas.microsoft.com/office/powerpoint/2010/main" val="939409472"/>
              </p:ext>
            </p:extLst>
          </p:nvPr>
        </p:nvGraphicFramePr>
        <p:xfrm>
          <a:off x="596581" y="1051942"/>
          <a:ext cx="2703071" cy="1674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p:cNvGraphicFramePr/>
          <p:nvPr>
            <p:extLst>
              <p:ext uri="{D42A27DB-BD31-4B8C-83A1-F6EECF244321}">
                <p14:modId xmlns:p14="http://schemas.microsoft.com/office/powerpoint/2010/main" val="4020245474"/>
              </p:ext>
            </p:extLst>
          </p:nvPr>
        </p:nvGraphicFramePr>
        <p:xfrm>
          <a:off x="2346234" y="1051942"/>
          <a:ext cx="2703071" cy="16744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p:cNvGraphicFramePr/>
          <p:nvPr>
            <p:extLst>
              <p:ext uri="{D42A27DB-BD31-4B8C-83A1-F6EECF244321}">
                <p14:modId xmlns:p14="http://schemas.microsoft.com/office/powerpoint/2010/main" val="829445041"/>
              </p:ext>
            </p:extLst>
          </p:nvPr>
        </p:nvGraphicFramePr>
        <p:xfrm>
          <a:off x="4095886" y="1051942"/>
          <a:ext cx="2703071" cy="16744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p:cNvGraphicFramePr/>
          <p:nvPr>
            <p:extLst>
              <p:ext uri="{D42A27DB-BD31-4B8C-83A1-F6EECF244321}">
                <p14:modId xmlns:p14="http://schemas.microsoft.com/office/powerpoint/2010/main" val="1808627449"/>
              </p:ext>
            </p:extLst>
          </p:nvPr>
        </p:nvGraphicFramePr>
        <p:xfrm>
          <a:off x="5845540" y="1051942"/>
          <a:ext cx="2703071" cy="1674425"/>
        </p:xfrm>
        <a:graphic>
          <a:graphicData uri="http://schemas.openxmlformats.org/drawingml/2006/chart">
            <c:chart xmlns:c="http://schemas.openxmlformats.org/drawingml/2006/chart" xmlns:r="http://schemas.openxmlformats.org/officeDocument/2006/relationships" r:id="rId5"/>
          </a:graphicData>
        </a:graphic>
      </p:graphicFrame>
      <p:sp>
        <p:nvSpPr>
          <p:cNvPr id="14" name="文本框 13"/>
          <p:cNvSpPr txBox="1"/>
          <p:nvPr/>
        </p:nvSpPr>
        <p:spPr>
          <a:xfrm>
            <a:off x="1500375" y="2615475"/>
            <a:ext cx="943912" cy="248209"/>
          </a:xfrm>
          <a:prstGeom prst="rect">
            <a:avLst/>
          </a:prstGeom>
          <a:noFill/>
        </p:spPr>
        <p:txBody>
          <a:bodyPr wrap="square" rtlCol="0">
            <a:spAutoFit/>
          </a:bodyPr>
          <a:lstStyle/>
          <a:p>
            <a:pPr algn="ctr"/>
            <a:r>
              <a:rPr lang="en-US" altLang="zh-CN" sz="1013" dirty="0">
                <a:solidFill>
                  <a:prstClr val="black">
                    <a:lumMod val="50000"/>
                    <a:lumOff val="50000"/>
                  </a:prstClr>
                </a:solidFill>
                <a:latin typeface="Impact" panose="020B0806030902050204" pitchFamily="34" charset="0"/>
              </a:rPr>
              <a:t>2011</a:t>
            </a:r>
            <a:endParaRPr lang="zh-CN" altLang="en-US" sz="900" dirty="0">
              <a:solidFill>
                <a:prstClr val="black">
                  <a:lumMod val="50000"/>
                  <a:lumOff val="50000"/>
                </a:prstClr>
              </a:solidFill>
              <a:latin typeface="Impact" panose="020B0806030902050204" pitchFamily="34" charset="0"/>
            </a:endParaRPr>
          </a:p>
        </p:txBody>
      </p:sp>
      <p:sp>
        <p:nvSpPr>
          <p:cNvPr id="15" name="文本框 14"/>
          <p:cNvSpPr txBox="1"/>
          <p:nvPr/>
        </p:nvSpPr>
        <p:spPr>
          <a:xfrm>
            <a:off x="3304011" y="2615475"/>
            <a:ext cx="943912" cy="248209"/>
          </a:xfrm>
          <a:prstGeom prst="rect">
            <a:avLst/>
          </a:prstGeom>
          <a:noFill/>
        </p:spPr>
        <p:txBody>
          <a:bodyPr wrap="square" rtlCol="0">
            <a:spAutoFit/>
          </a:bodyPr>
          <a:lstStyle/>
          <a:p>
            <a:pPr algn="ctr"/>
            <a:r>
              <a:rPr lang="en-US" altLang="zh-CN" sz="1013" dirty="0">
                <a:solidFill>
                  <a:prstClr val="black">
                    <a:lumMod val="50000"/>
                    <a:lumOff val="50000"/>
                  </a:prstClr>
                </a:solidFill>
                <a:latin typeface="Impact" panose="020B0806030902050204" pitchFamily="34" charset="0"/>
              </a:rPr>
              <a:t>2012</a:t>
            </a:r>
            <a:endParaRPr lang="zh-CN" altLang="en-US" sz="900" dirty="0">
              <a:solidFill>
                <a:prstClr val="black">
                  <a:lumMod val="50000"/>
                  <a:lumOff val="50000"/>
                </a:prstClr>
              </a:solidFill>
              <a:latin typeface="Impact" panose="020B0806030902050204" pitchFamily="34" charset="0"/>
            </a:endParaRPr>
          </a:p>
        </p:txBody>
      </p:sp>
      <p:sp>
        <p:nvSpPr>
          <p:cNvPr id="16" name="文本框 15"/>
          <p:cNvSpPr txBox="1"/>
          <p:nvPr/>
        </p:nvSpPr>
        <p:spPr>
          <a:xfrm>
            <a:off x="5002458" y="2615475"/>
            <a:ext cx="943912" cy="248209"/>
          </a:xfrm>
          <a:prstGeom prst="rect">
            <a:avLst/>
          </a:prstGeom>
          <a:noFill/>
        </p:spPr>
        <p:txBody>
          <a:bodyPr wrap="square" rtlCol="0">
            <a:spAutoFit/>
          </a:bodyPr>
          <a:lstStyle/>
          <a:p>
            <a:pPr algn="ctr"/>
            <a:r>
              <a:rPr lang="en-US" altLang="zh-CN" sz="1013" dirty="0">
                <a:solidFill>
                  <a:prstClr val="black">
                    <a:lumMod val="50000"/>
                    <a:lumOff val="50000"/>
                  </a:prstClr>
                </a:solidFill>
                <a:latin typeface="Impact" panose="020B0806030902050204" pitchFamily="34" charset="0"/>
              </a:rPr>
              <a:t>2014</a:t>
            </a:r>
            <a:endParaRPr lang="zh-CN" altLang="en-US" sz="900" dirty="0">
              <a:solidFill>
                <a:prstClr val="black">
                  <a:lumMod val="50000"/>
                  <a:lumOff val="50000"/>
                </a:prstClr>
              </a:solidFill>
              <a:latin typeface="Impact" panose="020B0806030902050204" pitchFamily="34" charset="0"/>
            </a:endParaRPr>
          </a:p>
        </p:txBody>
      </p:sp>
      <p:sp>
        <p:nvSpPr>
          <p:cNvPr id="17" name="文本框 16"/>
          <p:cNvSpPr txBox="1"/>
          <p:nvPr/>
        </p:nvSpPr>
        <p:spPr>
          <a:xfrm>
            <a:off x="6806092" y="2615475"/>
            <a:ext cx="943912" cy="248209"/>
          </a:xfrm>
          <a:prstGeom prst="rect">
            <a:avLst/>
          </a:prstGeom>
          <a:noFill/>
        </p:spPr>
        <p:txBody>
          <a:bodyPr wrap="square" rtlCol="0">
            <a:spAutoFit/>
          </a:bodyPr>
          <a:lstStyle/>
          <a:p>
            <a:pPr algn="ctr"/>
            <a:r>
              <a:rPr lang="en-US" altLang="zh-CN" sz="1013" dirty="0">
                <a:solidFill>
                  <a:prstClr val="black">
                    <a:lumMod val="50000"/>
                    <a:lumOff val="50000"/>
                  </a:prstClr>
                </a:solidFill>
                <a:latin typeface="Impact" panose="020B0806030902050204" pitchFamily="34" charset="0"/>
              </a:rPr>
              <a:t>2015</a:t>
            </a:r>
            <a:endParaRPr lang="zh-CN" altLang="en-US" sz="900" dirty="0">
              <a:solidFill>
                <a:prstClr val="black">
                  <a:lumMod val="50000"/>
                  <a:lumOff val="50000"/>
                </a:prstClr>
              </a:solidFill>
              <a:latin typeface="Impact" panose="020B0806030902050204" pitchFamily="34" charset="0"/>
            </a:endParaRPr>
          </a:p>
        </p:txBody>
      </p:sp>
      <p:grpSp>
        <p:nvGrpSpPr>
          <p:cNvPr id="18" name="组合 17"/>
          <p:cNvGrpSpPr/>
          <p:nvPr/>
        </p:nvGrpSpPr>
        <p:grpSpPr>
          <a:xfrm>
            <a:off x="6678508" y="3225794"/>
            <a:ext cx="1239839" cy="248209"/>
            <a:chOff x="2080894" y="4828841"/>
            <a:chExt cx="1652904" cy="331021"/>
          </a:xfrm>
        </p:grpSpPr>
        <p:sp>
          <p:nvSpPr>
            <p:cNvPr id="19" name="圆角矩形 18"/>
            <p:cNvSpPr/>
            <p:nvPr/>
          </p:nvSpPr>
          <p:spPr>
            <a:xfrm>
              <a:off x="2080894" y="4880791"/>
              <a:ext cx="265433" cy="265433"/>
            </a:xfrm>
            <a:prstGeom prst="roundRect">
              <a:avLst/>
            </a:prstGeom>
            <a:solidFill>
              <a:srgbClr val="BFBFBF"/>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0" name="文本框 43"/>
            <p:cNvSpPr txBox="1"/>
            <p:nvPr/>
          </p:nvSpPr>
          <p:spPr>
            <a:xfrm>
              <a:off x="2346328" y="4828841"/>
              <a:ext cx="1387470" cy="331021"/>
            </a:xfrm>
            <a:prstGeom prst="rect">
              <a:avLst/>
            </a:prstGeom>
            <a:noFill/>
          </p:spPr>
          <p:txBody>
            <a:bodyPr wrap="square" rtlCol="0">
              <a:spAutoFit/>
            </a:bodyPr>
            <a:lstStyle/>
            <a:p>
              <a:r>
                <a:rPr lang="zh-CN" altLang="en-US" sz="1013" dirty="0">
                  <a:solidFill>
                    <a:prstClr val="black">
                      <a:lumMod val="50000"/>
                      <a:lumOff val="50000"/>
                    </a:prstClr>
                  </a:solidFill>
                  <a:latin typeface="LiHei Pro" panose="020B0500000000000000" pitchFamily="34" charset="-122"/>
                  <a:ea typeface="LiHei Pro" panose="020B0500000000000000" pitchFamily="34" charset="-122"/>
                </a:rPr>
                <a:t>标题</a:t>
              </a:r>
            </a:p>
          </p:txBody>
        </p:sp>
      </p:grpSp>
      <p:grpSp>
        <p:nvGrpSpPr>
          <p:cNvPr id="21" name="组合 20"/>
          <p:cNvGrpSpPr/>
          <p:nvPr/>
        </p:nvGrpSpPr>
        <p:grpSpPr>
          <a:xfrm>
            <a:off x="5058118" y="3225794"/>
            <a:ext cx="1239839" cy="248209"/>
            <a:chOff x="2080894" y="4828841"/>
            <a:chExt cx="1652904" cy="331021"/>
          </a:xfrm>
        </p:grpSpPr>
        <p:sp>
          <p:nvSpPr>
            <p:cNvPr id="22" name="圆角矩形 21"/>
            <p:cNvSpPr/>
            <p:nvPr/>
          </p:nvSpPr>
          <p:spPr>
            <a:xfrm>
              <a:off x="2080894" y="4880791"/>
              <a:ext cx="265433" cy="265433"/>
            </a:xfrm>
            <a:prstGeom prst="roundRect">
              <a:avLst/>
            </a:prstGeom>
            <a:solidFill>
              <a:srgbClr val="1F84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3" name="文本框 41"/>
            <p:cNvSpPr txBox="1"/>
            <p:nvPr/>
          </p:nvSpPr>
          <p:spPr>
            <a:xfrm>
              <a:off x="2346328" y="4828841"/>
              <a:ext cx="1387470" cy="331021"/>
            </a:xfrm>
            <a:prstGeom prst="rect">
              <a:avLst/>
            </a:prstGeom>
            <a:noFill/>
          </p:spPr>
          <p:txBody>
            <a:bodyPr wrap="square" rtlCol="0">
              <a:spAutoFit/>
            </a:bodyPr>
            <a:lstStyle/>
            <a:p>
              <a:r>
                <a:rPr lang="zh-CN" altLang="en-US" sz="1013" dirty="0">
                  <a:solidFill>
                    <a:prstClr val="black">
                      <a:lumMod val="50000"/>
                      <a:lumOff val="50000"/>
                    </a:prstClr>
                  </a:solidFill>
                  <a:latin typeface="LiHei Pro" panose="020B0500000000000000" pitchFamily="34" charset="-122"/>
                  <a:ea typeface="LiHei Pro" panose="020B0500000000000000" pitchFamily="34" charset="-122"/>
                </a:rPr>
                <a:t>标题</a:t>
              </a:r>
            </a:p>
          </p:txBody>
        </p:sp>
      </p:grpSp>
      <p:grpSp>
        <p:nvGrpSpPr>
          <p:cNvPr id="24" name="组合 23"/>
          <p:cNvGrpSpPr/>
          <p:nvPr/>
        </p:nvGrpSpPr>
        <p:grpSpPr>
          <a:xfrm>
            <a:off x="1709310" y="3225794"/>
            <a:ext cx="1239839" cy="248209"/>
            <a:chOff x="2080894" y="4828841"/>
            <a:chExt cx="1652904" cy="331021"/>
          </a:xfrm>
        </p:grpSpPr>
        <p:sp>
          <p:nvSpPr>
            <p:cNvPr id="25" name="圆角矩形 24"/>
            <p:cNvSpPr/>
            <p:nvPr/>
          </p:nvSpPr>
          <p:spPr>
            <a:xfrm>
              <a:off x="2080894" y="4880791"/>
              <a:ext cx="265433" cy="265433"/>
            </a:xfrm>
            <a:prstGeom prst="roundRect">
              <a:avLst/>
            </a:prstGeom>
            <a:solidFill>
              <a:srgbClr val="1F84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6" name="文本框 39"/>
            <p:cNvSpPr txBox="1"/>
            <p:nvPr/>
          </p:nvSpPr>
          <p:spPr>
            <a:xfrm>
              <a:off x="2346328" y="4828841"/>
              <a:ext cx="1387470" cy="331021"/>
            </a:xfrm>
            <a:prstGeom prst="rect">
              <a:avLst/>
            </a:prstGeom>
            <a:noFill/>
          </p:spPr>
          <p:txBody>
            <a:bodyPr wrap="square" rtlCol="0">
              <a:spAutoFit/>
            </a:bodyPr>
            <a:lstStyle/>
            <a:p>
              <a:r>
                <a:rPr lang="zh-CN" altLang="en-US" sz="1013" dirty="0">
                  <a:solidFill>
                    <a:prstClr val="black">
                      <a:lumMod val="50000"/>
                      <a:lumOff val="50000"/>
                    </a:prstClr>
                  </a:solidFill>
                  <a:latin typeface="LiHei Pro" panose="020B0500000000000000" pitchFamily="34" charset="-122"/>
                  <a:ea typeface="LiHei Pro" panose="020B0500000000000000" pitchFamily="34" charset="-122"/>
                </a:rPr>
                <a:t>标题</a:t>
              </a:r>
            </a:p>
          </p:txBody>
        </p:sp>
      </p:grpSp>
      <p:grpSp>
        <p:nvGrpSpPr>
          <p:cNvPr id="27" name="组合 26"/>
          <p:cNvGrpSpPr/>
          <p:nvPr/>
        </p:nvGrpSpPr>
        <p:grpSpPr>
          <a:xfrm>
            <a:off x="3383713" y="3225794"/>
            <a:ext cx="1239839" cy="248209"/>
            <a:chOff x="2080894" y="4828841"/>
            <a:chExt cx="1652904" cy="331021"/>
          </a:xfrm>
        </p:grpSpPr>
        <p:sp>
          <p:nvSpPr>
            <p:cNvPr id="28" name="圆角矩形 27"/>
            <p:cNvSpPr/>
            <p:nvPr/>
          </p:nvSpPr>
          <p:spPr>
            <a:xfrm>
              <a:off x="2080894" y="4880791"/>
              <a:ext cx="265433" cy="265433"/>
            </a:xfrm>
            <a:prstGeom prst="roundRect">
              <a:avLst/>
            </a:prstGeom>
            <a:solidFill>
              <a:srgbClr val="BFBFBF"/>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9" name="文本框 37"/>
            <p:cNvSpPr txBox="1"/>
            <p:nvPr/>
          </p:nvSpPr>
          <p:spPr>
            <a:xfrm>
              <a:off x="2346328" y="4828841"/>
              <a:ext cx="1387470" cy="331021"/>
            </a:xfrm>
            <a:prstGeom prst="rect">
              <a:avLst/>
            </a:prstGeom>
            <a:noFill/>
          </p:spPr>
          <p:txBody>
            <a:bodyPr wrap="square" rtlCol="0">
              <a:spAutoFit/>
            </a:bodyPr>
            <a:lstStyle/>
            <a:p>
              <a:r>
                <a:rPr lang="zh-CN" altLang="en-US" sz="1013" dirty="0">
                  <a:solidFill>
                    <a:prstClr val="black">
                      <a:lumMod val="50000"/>
                      <a:lumOff val="50000"/>
                    </a:prstClr>
                  </a:solidFill>
                  <a:latin typeface="LiHei Pro" panose="020B0500000000000000" pitchFamily="34" charset="-122"/>
                  <a:ea typeface="LiHei Pro" panose="020B0500000000000000" pitchFamily="34" charset="-122"/>
                </a:rPr>
                <a:t>标题</a:t>
              </a:r>
            </a:p>
          </p:txBody>
        </p:sp>
      </p:grpSp>
      <p:cxnSp>
        <p:nvCxnSpPr>
          <p:cNvPr id="30" name="直接连接符 29"/>
          <p:cNvCxnSpPr/>
          <p:nvPr/>
        </p:nvCxnSpPr>
        <p:spPr>
          <a:xfrm>
            <a:off x="1282810" y="3867594"/>
            <a:ext cx="6579572"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文本框 113"/>
          <p:cNvSpPr txBox="1"/>
          <p:nvPr/>
        </p:nvSpPr>
        <p:spPr>
          <a:xfrm>
            <a:off x="1290513" y="3969919"/>
            <a:ext cx="6571870"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endParaRPr lang="en-US" altLang="zh-CN" sz="75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p>
        </p:txBody>
      </p:sp>
    </p:spTree>
    <p:extLst>
      <p:ext uri="{BB962C8B-B14F-4D97-AF65-F5344CB8AC3E}">
        <p14:creationId xmlns:p14="http://schemas.microsoft.com/office/powerpoint/2010/main" val="217878387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 fill="hold"/>
                                        <p:tgtEl>
                                          <p:spTgt spid="10"/>
                                        </p:tgtEl>
                                        <p:attrNameLst>
                                          <p:attrName>ppt_w</p:attrName>
                                        </p:attrNameLst>
                                      </p:cBhvr>
                                      <p:tavLst>
                                        <p:tav tm="0">
                                          <p:val>
                                            <p:fltVal val="0"/>
                                          </p:val>
                                        </p:tav>
                                        <p:tav tm="100000">
                                          <p:val>
                                            <p:strVal val="#ppt_w"/>
                                          </p:val>
                                        </p:tav>
                                      </p:tavLst>
                                    </p:anim>
                                    <p:anim calcmode="lin" valueType="num">
                                      <p:cBhvr>
                                        <p:cTn id="27" dur="100" fill="hold"/>
                                        <p:tgtEl>
                                          <p:spTgt spid="10"/>
                                        </p:tgtEl>
                                        <p:attrNameLst>
                                          <p:attrName>ppt_h</p:attrName>
                                        </p:attrNameLst>
                                      </p:cBhvr>
                                      <p:tavLst>
                                        <p:tav tm="0">
                                          <p:val>
                                            <p:fltVal val="0"/>
                                          </p:val>
                                        </p:tav>
                                        <p:tav tm="100000">
                                          <p:val>
                                            <p:strVal val="#ppt_h"/>
                                          </p:val>
                                        </p:tav>
                                      </p:tavLst>
                                    </p:anim>
                                    <p:animEffect transition="in" filter="fade">
                                      <p:cBhvr>
                                        <p:cTn id="28" dur="100"/>
                                        <p:tgtEl>
                                          <p:spTgt spid="10"/>
                                        </p:tgtEl>
                                      </p:cBhvr>
                                    </p:animEffect>
                                  </p:childTnLst>
                                </p:cTn>
                              </p:par>
                              <p:par>
                                <p:cTn id="29" presetID="6" presetClass="emph" presetSubtype="0" fill="hold" grpId="1" nodeType="withEffect">
                                  <p:stCondLst>
                                    <p:cond delay="100"/>
                                  </p:stCondLst>
                                  <p:childTnLst>
                                    <p:animScale>
                                      <p:cBhvr>
                                        <p:cTn id="30" dur="100" fill="hold"/>
                                        <p:tgtEl>
                                          <p:spTgt spid="10"/>
                                        </p:tgtEl>
                                      </p:cBhvr>
                                      <p:by x="110000" y="110000"/>
                                    </p:animScale>
                                  </p:childTnLst>
                                </p:cTn>
                              </p:par>
                              <p:par>
                                <p:cTn id="31" presetID="6" presetClass="emph" presetSubtype="0" fill="hold" grpId="2" nodeType="withEffect">
                                  <p:stCondLst>
                                    <p:cond delay="200"/>
                                  </p:stCondLst>
                                  <p:childTnLst>
                                    <p:animScale>
                                      <p:cBhvr>
                                        <p:cTn id="32" dur="200" fill="hold"/>
                                        <p:tgtEl>
                                          <p:spTgt spid="10"/>
                                        </p:tgtEl>
                                      </p:cBhvr>
                                      <p:by x="90000" y="90000"/>
                                    </p:animScale>
                                  </p:childTnLst>
                                </p:cTn>
                              </p:par>
                              <p:par>
                                <p:cTn id="33" presetID="6" presetClass="emph" presetSubtype="0" fill="hold" grpId="3" nodeType="withEffect">
                                  <p:stCondLst>
                                    <p:cond delay="400"/>
                                  </p:stCondLst>
                                  <p:childTnLst>
                                    <p:animScale>
                                      <p:cBhvr>
                                        <p:cTn id="34" dur="100" fill="hold"/>
                                        <p:tgtEl>
                                          <p:spTgt spid="10"/>
                                        </p:tgtEl>
                                      </p:cBhvr>
                                      <p:by x="105000" y="105000"/>
                                    </p:animScale>
                                  </p:childTnLst>
                                </p:cTn>
                              </p:par>
                              <p:par>
                                <p:cTn id="35" presetID="6" presetClass="emph" presetSubtype="0" fill="hold" grpId="4" nodeType="withEffect">
                                  <p:stCondLst>
                                    <p:cond delay="500"/>
                                  </p:stCondLst>
                                  <p:childTnLst>
                                    <p:animScale>
                                      <p:cBhvr>
                                        <p:cTn id="36" dur="200" fill="hold"/>
                                        <p:tgtEl>
                                          <p:spTgt spid="10"/>
                                        </p:tgtEl>
                                      </p:cBhvr>
                                      <p:by x="95000" y="95000"/>
                                    </p:animScale>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100" fill="hold"/>
                                        <p:tgtEl>
                                          <p:spTgt spid="11"/>
                                        </p:tgtEl>
                                        <p:attrNameLst>
                                          <p:attrName>ppt_w</p:attrName>
                                        </p:attrNameLst>
                                      </p:cBhvr>
                                      <p:tavLst>
                                        <p:tav tm="0">
                                          <p:val>
                                            <p:fltVal val="0"/>
                                          </p:val>
                                        </p:tav>
                                        <p:tav tm="100000">
                                          <p:val>
                                            <p:strVal val="#ppt_w"/>
                                          </p:val>
                                        </p:tav>
                                      </p:tavLst>
                                    </p:anim>
                                    <p:anim calcmode="lin" valueType="num">
                                      <p:cBhvr>
                                        <p:cTn id="41" dur="100" fill="hold"/>
                                        <p:tgtEl>
                                          <p:spTgt spid="11"/>
                                        </p:tgtEl>
                                        <p:attrNameLst>
                                          <p:attrName>ppt_h</p:attrName>
                                        </p:attrNameLst>
                                      </p:cBhvr>
                                      <p:tavLst>
                                        <p:tav tm="0">
                                          <p:val>
                                            <p:fltVal val="0"/>
                                          </p:val>
                                        </p:tav>
                                        <p:tav tm="100000">
                                          <p:val>
                                            <p:strVal val="#ppt_h"/>
                                          </p:val>
                                        </p:tav>
                                      </p:tavLst>
                                    </p:anim>
                                    <p:animEffect transition="in" filter="fade">
                                      <p:cBhvr>
                                        <p:cTn id="42" dur="100"/>
                                        <p:tgtEl>
                                          <p:spTgt spid="11"/>
                                        </p:tgtEl>
                                      </p:cBhvr>
                                    </p:animEffect>
                                  </p:childTnLst>
                                </p:cTn>
                              </p:par>
                              <p:par>
                                <p:cTn id="43" presetID="6" presetClass="emph" presetSubtype="0" fill="hold" grpId="1" nodeType="withEffect">
                                  <p:stCondLst>
                                    <p:cond delay="100"/>
                                  </p:stCondLst>
                                  <p:childTnLst>
                                    <p:animScale>
                                      <p:cBhvr>
                                        <p:cTn id="44" dur="100" fill="hold"/>
                                        <p:tgtEl>
                                          <p:spTgt spid="11"/>
                                        </p:tgtEl>
                                      </p:cBhvr>
                                      <p:by x="110000" y="110000"/>
                                    </p:animScale>
                                  </p:childTnLst>
                                </p:cTn>
                              </p:par>
                              <p:par>
                                <p:cTn id="45" presetID="6" presetClass="emph" presetSubtype="0" fill="hold" grpId="2" nodeType="withEffect">
                                  <p:stCondLst>
                                    <p:cond delay="200"/>
                                  </p:stCondLst>
                                  <p:childTnLst>
                                    <p:animScale>
                                      <p:cBhvr>
                                        <p:cTn id="46" dur="200" fill="hold"/>
                                        <p:tgtEl>
                                          <p:spTgt spid="11"/>
                                        </p:tgtEl>
                                      </p:cBhvr>
                                      <p:by x="90000" y="90000"/>
                                    </p:animScale>
                                  </p:childTnLst>
                                </p:cTn>
                              </p:par>
                              <p:par>
                                <p:cTn id="47" presetID="6" presetClass="emph" presetSubtype="0" fill="hold" grpId="3" nodeType="withEffect">
                                  <p:stCondLst>
                                    <p:cond delay="400"/>
                                  </p:stCondLst>
                                  <p:childTnLst>
                                    <p:animScale>
                                      <p:cBhvr>
                                        <p:cTn id="48" dur="100" fill="hold"/>
                                        <p:tgtEl>
                                          <p:spTgt spid="11"/>
                                        </p:tgtEl>
                                      </p:cBhvr>
                                      <p:by x="105000" y="105000"/>
                                    </p:animScale>
                                  </p:childTnLst>
                                </p:cTn>
                              </p:par>
                              <p:par>
                                <p:cTn id="49" presetID="6" presetClass="emph" presetSubtype="0" fill="hold" grpId="4" nodeType="withEffect">
                                  <p:stCondLst>
                                    <p:cond delay="500"/>
                                  </p:stCondLst>
                                  <p:childTnLst>
                                    <p:animScale>
                                      <p:cBhvr>
                                        <p:cTn id="50" dur="200" fill="hold"/>
                                        <p:tgtEl>
                                          <p:spTgt spid="11"/>
                                        </p:tgtEl>
                                      </p:cBhvr>
                                      <p:by x="95000" y="95000"/>
                                    </p:animScale>
                                  </p:childTnLst>
                                </p:cTn>
                              </p:par>
                            </p:childTnLst>
                          </p:cTn>
                        </p:par>
                        <p:par>
                          <p:cTn id="51" fill="hold">
                            <p:stCondLst>
                              <p:cond delay="2900"/>
                            </p:stCondLst>
                            <p:childTnLst>
                              <p:par>
                                <p:cTn id="52" presetID="53" presetClass="entr" presetSubtype="16"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100" fill="hold"/>
                                        <p:tgtEl>
                                          <p:spTgt spid="12"/>
                                        </p:tgtEl>
                                        <p:attrNameLst>
                                          <p:attrName>ppt_w</p:attrName>
                                        </p:attrNameLst>
                                      </p:cBhvr>
                                      <p:tavLst>
                                        <p:tav tm="0">
                                          <p:val>
                                            <p:fltVal val="0"/>
                                          </p:val>
                                        </p:tav>
                                        <p:tav tm="100000">
                                          <p:val>
                                            <p:strVal val="#ppt_w"/>
                                          </p:val>
                                        </p:tav>
                                      </p:tavLst>
                                    </p:anim>
                                    <p:anim calcmode="lin" valueType="num">
                                      <p:cBhvr>
                                        <p:cTn id="55" dur="100" fill="hold"/>
                                        <p:tgtEl>
                                          <p:spTgt spid="12"/>
                                        </p:tgtEl>
                                        <p:attrNameLst>
                                          <p:attrName>ppt_h</p:attrName>
                                        </p:attrNameLst>
                                      </p:cBhvr>
                                      <p:tavLst>
                                        <p:tav tm="0">
                                          <p:val>
                                            <p:fltVal val="0"/>
                                          </p:val>
                                        </p:tav>
                                        <p:tav tm="100000">
                                          <p:val>
                                            <p:strVal val="#ppt_h"/>
                                          </p:val>
                                        </p:tav>
                                      </p:tavLst>
                                    </p:anim>
                                    <p:animEffect transition="in" filter="fade">
                                      <p:cBhvr>
                                        <p:cTn id="56" dur="100"/>
                                        <p:tgtEl>
                                          <p:spTgt spid="12"/>
                                        </p:tgtEl>
                                      </p:cBhvr>
                                    </p:animEffect>
                                  </p:childTnLst>
                                </p:cTn>
                              </p:par>
                              <p:par>
                                <p:cTn id="57" presetID="6" presetClass="emph" presetSubtype="0" fill="hold" grpId="1" nodeType="withEffect">
                                  <p:stCondLst>
                                    <p:cond delay="100"/>
                                  </p:stCondLst>
                                  <p:childTnLst>
                                    <p:animScale>
                                      <p:cBhvr>
                                        <p:cTn id="58" dur="100" fill="hold"/>
                                        <p:tgtEl>
                                          <p:spTgt spid="12"/>
                                        </p:tgtEl>
                                      </p:cBhvr>
                                      <p:by x="110000" y="110000"/>
                                    </p:animScale>
                                  </p:childTnLst>
                                </p:cTn>
                              </p:par>
                              <p:par>
                                <p:cTn id="59" presetID="6" presetClass="emph" presetSubtype="0" fill="hold" grpId="2" nodeType="withEffect">
                                  <p:stCondLst>
                                    <p:cond delay="200"/>
                                  </p:stCondLst>
                                  <p:childTnLst>
                                    <p:animScale>
                                      <p:cBhvr>
                                        <p:cTn id="60" dur="200" fill="hold"/>
                                        <p:tgtEl>
                                          <p:spTgt spid="12"/>
                                        </p:tgtEl>
                                      </p:cBhvr>
                                      <p:by x="90000" y="90000"/>
                                    </p:animScale>
                                  </p:childTnLst>
                                </p:cTn>
                              </p:par>
                              <p:par>
                                <p:cTn id="61" presetID="6" presetClass="emph" presetSubtype="0" fill="hold" grpId="3" nodeType="withEffect">
                                  <p:stCondLst>
                                    <p:cond delay="400"/>
                                  </p:stCondLst>
                                  <p:childTnLst>
                                    <p:animScale>
                                      <p:cBhvr>
                                        <p:cTn id="62" dur="100" fill="hold"/>
                                        <p:tgtEl>
                                          <p:spTgt spid="12"/>
                                        </p:tgtEl>
                                      </p:cBhvr>
                                      <p:by x="105000" y="105000"/>
                                    </p:animScale>
                                  </p:childTnLst>
                                </p:cTn>
                              </p:par>
                              <p:par>
                                <p:cTn id="63" presetID="6" presetClass="emph" presetSubtype="0" fill="hold" grpId="4" nodeType="withEffect">
                                  <p:stCondLst>
                                    <p:cond delay="500"/>
                                  </p:stCondLst>
                                  <p:childTnLst>
                                    <p:animScale>
                                      <p:cBhvr>
                                        <p:cTn id="64" dur="200" fill="hold"/>
                                        <p:tgtEl>
                                          <p:spTgt spid="12"/>
                                        </p:tgtEl>
                                      </p:cBhvr>
                                      <p:by x="95000" y="95000"/>
                                    </p:animScale>
                                  </p:childTnLst>
                                </p:cTn>
                              </p:par>
                            </p:childTnLst>
                          </p:cTn>
                        </p:par>
                        <p:par>
                          <p:cTn id="65" fill="hold">
                            <p:stCondLst>
                              <p:cond delay="3600"/>
                            </p:stCondLst>
                            <p:childTnLst>
                              <p:par>
                                <p:cTn id="66" presetID="53" presetClass="entr" presetSubtype="16" fill="hold" grpId="0" nodeType="after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100" fill="hold"/>
                                        <p:tgtEl>
                                          <p:spTgt spid="13"/>
                                        </p:tgtEl>
                                        <p:attrNameLst>
                                          <p:attrName>ppt_w</p:attrName>
                                        </p:attrNameLst>
                                      </p:cBhvr>
                                      <p:tavLst>
                                        <p:tav tm="0">
                                          <p:val>
                                            <p:fltVal val="0"/>
                                          </p:val>
                                        </p:tav>
                                        <p:tav tm="100000">
                                          <p:val>
                                            <p:strVal val="#ppt_w"/>
                                          </p:val>
                                        </p:tav>
                                      </p:tavLst>
                                    </p:anim>
                                    <p:anim calcmode="lin" valueType="num">
                                      <p:cBhvr>
                                        <p:cTn id="69" dur="100" fill="hold"/>
                                        <p:tgtEl>
                                          <p:spTgt spid="13"/>
                                        </p:tgtEl>
                                        <p:attrNameLst>
                                          <p:attrName>ppt_h</p:attrName>
                                        </p:attrNameLst>
                                      </p:cBhvr>
                                      <p:tavLst>
                                        <p:tav tm="0">
                                          <p:val>
                                            <p:fltVal val="0"/>
                                          </p:val>
                                        </p:tav>
                                        <p:tav tm="100000">
                                          <p:val>
                                            <p:strVal val="#ppt_h"/>
                                          </p:val>
                                        </p:tav>
                                      </p:tavLst>
                                    </p:anim>
                                    <p:animEffect transition="in" filter="fade">
                                      <p:cBhvr>
                                        <p:cTn id="70" dur="100"/>
                                        <p:tgtEl>
                                          <p:spTgt spid="13"/>
                                        </p:tgtEl>
                                      </p:cBhvr>
                                    </p:animEffect>
                                  </p:childTnLst>
                                </p:cTn>
                              </p:par>
                              <p:par>
                                <p:cTn id="71" presetID="6" presetClass="emph" presetSubtype="0" fill="hold" grpId="1" nodeType="withEffect">
                                  <p:stCondLst>
                                    <p:cond delay="100"/>
                                  </p:stCondLst>
                                  <p:childTnLst>
                                    <p:animScale>
                                      <p:cBhvr>
                                        <p:cTn id="72" dur="100" fill="hold"/>
                                        <p:tgtEl>
                                          <p:spTgt spid="13"/>
                                        </p:tgtEl>
                                      </p:cBhvr>
                                      <p:by x="110000" y="110000"/>
                                    </p:animScale>
                                  </p:childTnLst>
                                </p:cTn>
                              </p:par>
                              <p:par>
                                <p:cTn id="73" presetID="6" presetClass="emph" presetSubtype="0" fill="hold" grpId="2" nodeType="withEffect">
                                  <p:stCondLst>
                                    <p:cond delay="200"/>
                                  </p:stCondLst>
                                  <p:childTnLst>
                                    <p:animScale>
                                      <p:cBhvr>
                                        <p:cTn id="74" dur="200" fill="hold"/>
                                        <p:tgtEl>
                                          <p:spTgt spid="13"/>
                                        </p:tgtEl>
                                      </p:cBhvr>
                                      <p:by x="90000" y="90000"/>
                                    </p:animScale>
                                  </p:childTnLst>
                                </p:cTn>
                              </p:par>
                              <p:par>
                                <p:cTn id="75" presetID="6" presetClass="emph" presetSubtype="0" fill="hold" grpId="3" nodeType="withEffect">
                                  <p:stCondLst>
                                    <p:cond delay="400"/>
                                  </p:stCondLst>
                                  <p:childTnLst>
                                    <p:animScale>
                                      <p:cBhvr>
                                        <p:cTn id="76" dur="100" fill="hold"/>
                                        <p:tgtEl>
                                          <p:spTgt spid="13"/>
                                        </p:tgtEl>
                                      </p:cBhvr>
                                      <p:by x="105000" y="105000"/>
                                    </p:animScale>
                                  </p:childTnLst>
                                </p:cTn>
                              </p:par>
                              <p:par>
                                <p:cTn id="77" presetID="6" presetClass="emph" presetSubtype="0" fill="hold" grpId="4" nodeType="withEffect">
                                  <p:stCondLst>
                                    <p:cond delay="500"/>
                                  </p:stCondLst>
                                  <p:childTnLst>
                                    <p:animScale>
                                      <p:cBhvr>
                                        <p:cTn id="78" dur="200" fill="hold"/>
                                        <p:tgtEl>
                                          <p:spTgt spid="13"/>
                                        </p:tgtEl>
                                      </p:cBhvr>
                                      <p:by x="95000" y="95000"/>
                                    </p:animScale>
                                  </p:childTnLst>
                                </p:cTn>
                              </p:par>
                            </p:childTnLst>
                          </p:cTn>
                        </p:par>
                        <p:par>
                          <p:cTn id="79" fill="hold">
                            <p:stCondLst>
                              <p:cond delay="4300"/>
                            </p:stCondLst>
                            <p:childTnLst>
                              <p:par>
                                <p:cTn id="80" presetID="47" presetClass="entr" presetSubtype="0" fill="hold" grpId="0"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anim calcmode="lin" valueType="num">
                                      <p:cBhvr>
                                        <p:cTn id="83" dur="500" fill="hold"/>
                                        <p:tgtEl>
                                          <p:spTgt spid="14"/>
                                        </p:tgtEl>
                                        <p:attrNameLst>
                                          <p:attrName>ppt_x</p:attrName>
                                        </p:attrNameLst>
                                      </p:cBhvr>
                                      <p:tavLst>
                                        <p:tav tm="0">
                                          <p:val>
                                            <p:strVal val="#ppt_x"/>
                                          </p:val>
                                        </p:tav>
                                        <p:tav tm="100000">
                                          <p:val>
                                            <p:strVal val="#ppt_x"/>
                                          </p:val>
                                        </p:tav>
                                      </p:tavLst>
                                    </p:anim>
                                    <p:anim calcmode="lin" valueType="num">
                                      <p:cBhvr>
                                        <p:cTn id="84" dur="500" fill="hold"/>
                                        <p:tgtEl>
                                          <p:spTgt spid="14"/>
                                        </p:tgtEl>
                                        <p:attrNameLst>
                                          <p:attrName>ppt_y</p:attrName>
                                        </p:attrNameLst>
                                      </p:cBhvr>
                                      <p:tavLst>
                                        <p:tav tm="0">
                                          <p:val>
                                            <p:strVal val="#ppt_y-.1"/>
                                          </p:val>
                                        </p:tav>
                                        <p:tav tm="100000">
                                          <p:val>
                                            <p:strVal val="#ppt_y"/>
                                          </p:val>
                                        </p:tav>
                                      </p:tavLst>
                                    </p:anim>
                                  </p:childTnLst>
                                </p:cTn>
                              </p:par>
                            </p:childTnLst>
                          </p:cTn>
                        </p:par>
                        <p:par>
                          <p:cTn id="85" fill="hold">
                            <p:stCondLst>
                              <p:cond delay="4800"/>
                            </p:stCondLst>
                            <p:childTnLst>
                              <p:par>
                                <p:cTn id="86" presetID="47" presetClass="entr" presetSubtype="0" fill="hold" grpId="0"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anim calcmode="lin" valueType="num">
                                      <p:cBhvr>
                                        <p:cTn id="89" dur="500" fill="hold"/>
                                        <p:tgtEl>
                                          <p:spTgt spid="15"/>
                                        </p:tgtEl>
                                        <p:attrNameLst>
                                          <p:attrName>ppt_x</p:attrName>
                                        </p:attrNameLst>
                                      </p:cBhvr>
                                      <p:tavLst>
                                        <p:tav tm="0">
                                          <p:val>
                                            <p:strVal val="#ppt_x"/>
                                          </p:val>
                                        </p:tav>
                                        <p:tav tm="100000">
                                          <p:val>
                                            <p:strVal val="#ppt_x"/>
                                          </p:val>
                                        </p:tav>
                                      </p:tavLst>
                                    </p:anim>
                                    <p:anim calcmode="lin" valueType="num">
                                      <p:cBhvr>
                                        <p:cTn id="90" dur="500" fill="hold"/>
                                        <p:tgtEl>
                                          <p:spTgt spid="15"/>
                                        </p:tgtEl>
                                        <p:attrNameLst>
                                          <p:attrName>ppt_y</p:attrName>
                                        </p:attrNameLst>
                                      </p:cBhvr>
                                      <p:tavLst>
                                        <p:tav tm="0">
                                          <p:val>
                                            <p:strVal val="#ppt_y-.1"/>
                                          </p:val>
                                        </p:tav>
                                        <p:tav tm="100000">
                                          <p:val>
                                            <p:strVal val="#ppt_y"/>
                                          </p:val>
                                        </p:tav>
                                      </p:tavLst>
                                    </p:anim>
                                  </p:childTnLst>
                                </p:cTn>
                              </p:par>
                            </p:childTnLst>
                          </p:cTn>
                        </p:par>
                        <p:par>
                          <p:cTn id="91" fill="hold">
                            <p:stCondLst>
                              <p:cond delay="5300"/>
                            </p:stCondLst>
                            <p:childTnLst>
                              <p:par>
                                <p:cTn id="92" presetID="47" presetClass="entr" presetSubtype="0"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anim calcmode="lin" valueType="num">
                                      <p:cBhvr>
                                        <p:cTn id="95" dur="500" fill="hold"/>
                                        <p:tgtEl>
                                          <p:spTgt spid="16"/>
                                        </p:tgtEl>
                                        <p:attrNameLst>
                                          <p:attrName>ppt_x</p:attrName>
                                        </p:attrNameLst>
                                      </p:cBhvr>
                                      <p:tavLst>
                                        <p:tav tm="0">
                                          <p:val>
                                            <p:strVal val="#ppt_x"/>
                                          </p:val>
                                        </p:tav>
                                        <p:tav tm="100000">
                                          <p:val>
                                            <p:strVal val="#ppt_x"/>
                                          </p:val>
                                        </p:tav>
                                      </p:tavLst>
                                    </p:anim>
                                    <p:anim calcmode="lin" valueType="num">
                                      <p:cBhvr>
                                        <p:cTn id="96" dur="500" fill="hold"/>
                                        <p:tgtEl>
                                          <p:spTgt spid="16"/>
                                        </p:tgtEl>
                                        <p:attrNameLst>
                                          <p:attrName>ppt_y</p:attrName>
                                        </p:attrNameLst>
                                      </p:cBhvr>
                                      <p:tavLst>
                                        <p:tav tm="0">
                                          <p:val>
                                            <p:strVal val="#ppt_y-.1"/>
                                          </p:val>
                                        </p:tav>
                                        <p:tav tm="100000">
                                          <p:val>
                                            <p:strVal val="#ppt_y"/>
                                          </p:val>
                                        </p:tav>
                                      </p:tavLst>
                                    </p:anim>
                                  </p:childTnLst>
                                </p:cTn>
                              </p:par>
                            </p:childTnLst>
                          </p:cTn>
                        </p:par>
                        <p:par>
                          <p:cTn id="97" fill="hold">
                            <p:stCondLst>
                              <p:cond delay="5800"/>
                            </p:stCondLst>
                            <p:childTnLst>
                              <p:par>
                                <p:cTn id="98" presetID="47" presetClass="entr" presetSubtype="0"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500"/>
                                        <p:tgtEl>
                                          <p:spTgt spid="17"/>
                                        </p:tgtEl>
                                      </p:cBhvr>
                                    </p:animEffect>
                                    <p:anim calcmode="lin" valueType="num">
                                      <p:cBhvr>
                                        <p:cTn id="101" dur="500" fill="hold"/>
                                        <p:tgtEl>
                                          <p:spTgt spid="17"/>
                                        </p:tgtEl>
                                        <p:attrNameLst>
                                          <p:attrName>ppt_x</p:attrName>
                                        </p:attrNameLst>
                                      </p:cBhvr>
                                      <p:tavLst>
                                        <p:tav tm="0">
                                          <p:val>
                                            <p:strVal val="#ppt_x"/>
                                          </p:val>
                                        </p:tav>
                                        <p:tav tm="100000">
                                          <p:val>
                                            <p:strVal val="#ppt_x"/>
                                          </p:val>
                                        </p:tav>
                                      </p:tavLst>
                                    </p:anim>
                                    <p:anim calcmode="lin" valueType="num">
                                      <p:cBhvr>
                                        <p:cTn id="102" dur="500" fill="hold"/>
                                        <p:tgtEl>
                                          <p:spTgt spid="17"/>
                                        </p:tgtEl>
                                        <p:attrNameLst>
                                          <p:attrName>ppt_y</p:attrName>
                                        </p:attrNameLst>
                                      </p:cBhvr>
                                      <p:tavLst>
                                        <p:tav tm="0">
                                          <p:val>
                                            <p:strVal val="#ppt_y-.1"/>
                                          </p:val>
                                        </p:tav>
                                        <p:tav tm="100000">
                                          <p:val>
                                            <p:strVal val="#ppt_y"/>
                                          </p:val>
                                        </p:tav>
                                      </p:tavLst>
                                    </p:anim>
                                  </p:childTnLst>
                                </p:cTn>
                              </p:par>
                            </p:childTnLst>
                          </p:cTn>
                        </p:par>
                        <p:par>
                          <p:cTn id="103" fill="hold">
                            <p:stCondLst>
                              <p:cond delay="6300"/>
                            </p:stCondLst>
                            <p:childTnLst>
                              <p:par>
                                <p:cTn id="104" presetID="10" presetClass="entr" presetSubtype="0" fill="hold" nodeType="after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6800"/>
                            </p:stCondLst>
                            <p:childTnLst>
                              <p:par>
                                <p:cTn id="108" presetID="10" presetClass="entr" presetSubtype="0" fill="hold" nodeType="after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childTnLst>
                          </p:cTn>
                        </p:par>
                        <p:par>
                          <p:cTn id="111" fill="hold">
                            <p:stCondLst>
                              <p:cond delay="7300"/>
                            </p:stCondLst>
                            <p:childTnLst>
                              <p:par>
                                <p:cTn id="112" presetID="10" presetClass="entr" presetSubtype="0" fill="hold" nodeType="after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500"/>
                                        <p:tgtEl>
                                          <p:spTgt spid="21"/>
                                        </p:tgtEl>
                                      </p:cBhvr>
                                    </p:animEffect>
                                  </p:childTnLst>
                                </p:cTn>
                              </p:par>
                            </p:childTnLst>
                          </p:cTn>
                        </p:par>
                        <p:par>
                          <p:cTn id="115" fill="hold">
                            <p:stCondLst>
                              <p:cond delay="7800"/>
                            </p:stCondLst>
                            <p:childTnLst>
                              <p:par>
                                <p:cTn id="116" presetID="10" presetClass="entr" presetSubtype="0" fill="hold" nodeType="after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childTnLst>
                          </p:cTn>
                        </p:par>
                        <p:par>
                          <p:cTn id="119" fill="hold">
                            <p:stCondLst>
                              <p:cond delay="8300"/>
                            </p:stCondLst>
                            <p:childTnLst>
                              <p:par>
                                <p:cTn id="120" presetID="16" presetClass="entr" presetSubtype="21" fill="hold" nodeType="after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barn(inVertical)">
                                      <p:cBhvr>
                                        <p:cTn id="122" dur="500"/>
                                        <p:tgtEl>
                                          <p:spTgt spid="30"/>
                                        </p:tgtEl>
                                      </p:cBhvr>
                                    </p:animEffect>
                                  </p:childTnLst>
                                </p:cTn>
                              </p:par>
                            </p:childTnLst>
                          </p:cTn>
                        </p:par>
                        <p:par>
                          <p:cTn id="123" fill="hold">
                            <p:stCondLst>
                              <p:cond delay="8800"/>
                            </p:stCondLst>
                            <p:childTnLst>
                              <p:par>
                                <p:cTn id="124" presetID="22" presetClass="entr" presetSubtype="1" fill="hold" grpId="0" nodeType="after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wipe(up)">
                                      <p:cBhvr>
                                        <p:cTn id="1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10" grpId="0">
        <p:bldAsOne/>
      </p:bldGraphic>
      <p:bldGraphic spid="10" grpId="1">
        <p:bldAsOne/>
      </p:bldGraphic>
      <p:bldGraphic spid="10" grpId="2">
        <p:bldAsOne/>
      </p:bldGraphic>
      <p:bldGraphic spid="10" grpId="3">
        <p:bldAsOne/>
      </p:bldGraphic>
      <p:bldGraphic spid="10" grpId="4">
        <p:bldAsOne/>
      </p:bldGraphic>
      <p:bldGraphic spid="11" grpId="0">
        <p:bldAsOne/>
      </p:bldGraphic>
      <p:bldGraphic spid="11" grpId="1">
        <p:bldAsOne/>
      </p:bldGraphic>
      <p:bldGraphic spid="11" grpId="2">
        <p:bldAsOne/>
      </p:bldGraphic>
      <p:bldGraphic spid="11" grpId="3">
        <p:bldAsOne/>
      </p:bldGraphic>
      <p:bldGraphic spid="11" grpId="4">
        <p:bldAsOne/>
      </p:bldGraphic>
      <p:bldGraphic spid="12" grpId="0">
        <p:bldAsOne/>
      </p:bldGraphic>
      <p:bldGraphic spid="12" grpId="1">
        <p:bldAsOne/>
      </p:bldGraphic>
      <p:bldGraphic spid="12" grpId="2">
        <p:bldAsOne/>
      </p:bldGraphic>
      <p:bldGraphic spid="12" grpId="3">
        <p:bldAsOne/>
      </p:bldGraphic>
      <p:bldGraphic spid="12" grpId="4">
        <p:bldAsOne/>
      </p:bldGraphic>
      <p:bldGraphic spid="13" grpId="0">
        <p:bldAsOne/>
      </p:bldGraphic>
      <p:bldGraphic spid="13" grpId="1">
        <p:bldAsOne/>
      </p:bldGraphic>
      <p:bldGraphic spid="13" grpId="2">
        <p:bldAsOne/>
      </p:bldGraphic>
      <p:bldGraphic spid="13" grpId="3">
        <p:bldAsOne/>
      </p:bldGraphic>
      <p:bldGraphic spid="13" grpId="4">
        <p:bldAsOne/>
      </p:bldGraphic>
      <p:bldP spid="14" grpId="0"/>
      <p:bldP spid="15" grpId="0"/>
      <p:bldP spid="16" grpId="0"/>
      <p:bldP spid="17"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02</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3265339" y="2582197"/>
            <a:ext cx="2105129" cy="2570468"/>
            <a:chOff x="4408748" y="2851198"/>
            <a:chExt cx="2806473" cy="3428085"/>
          </a:xfrm>
          <a:solidFill>
            <a:srgbClr val="A6A6A6"/>
          </a:solidFill>
        </p:grpSpPr>
        <p:sp>
          <p:nvSpPr>
            <p:cNvPr id="11" name="矩形 10"/>
            <p:cNvSpPr/>
            <p:nvPr/>
          </p:nvSpPr>
          <p:spPr>
            <a:xfrm>
              <a:off x="5654903" y="2851198"/>
              <a:ext cx="308446" cy="3428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矩形 11"/>
            <p:cNvSpPr/>
            <p:nvPr/>
          </p:nvSpPr>
          <p:spPr>
            <a:xfrm rot="3628266">
              <a:off x="6344896" y="3307680"/>
              <a:ext cx="240375" cy="1500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 name="矩形 12"/>
            <p:cNvSpPr/>
            <p:nvPr/>
          </p:nvSpPr>
          <p:spPr>
            <a:xfrm rot="3222577">
              <a:off x="6279379" y="4508173"/>
              <a:ext cx="117002" cy="1500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4" name="矩形 13"/>
            <p:cNvSpPr/>
            <p:nvPr/>
          </p:nvSpPr>
          <p:spPr>
            <a:xfrm rot="18144688" flipH="1">
              <a:off x="5094796" y="2855932"/>
              <a:ext cx="152149" cy="1500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5" name="矩形 14"/>
            <p:cNvSpPr/>
            <p:nvPr/>
          </p:nvSpPr>
          <p:spPr>
            <a:xfrm rot="17368525" flipH="1">
              <a:off x="5067148" y="4124428"/>
              <a:ext cx="183475" cy="1500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16" name="椭圆 15"/>
          <p:cNvSpPr/>
          <p:nvPr/>
        </p:nvSpPr>
        <p:spPr>
          <a:xfrm>
            <a:off x="1306125" y="4865915"/>
            <a:ext cx="6072978" cy="658663"/>
          </a:xfrm>
          <a:prstGeom prst="ellipse">
            <a:avLst/>
          </a:prstGeom>
          <a:gradFill flip="none" rotWithShape="1">
            <a:gsLst>
              <a:gs pos="17000">
                <a:schemeClr val="tx1">
                  <a:alpha val="29000"/>
                </a:schemeClr>
              </a:gs>
              <a:gs pos="81000">
                <a:schemeClr val="tx1">
                  <a:lumMod val="50000"/>
                  <a:lumOff val="50000"/>
                  <a:alpha val="0"/>
                </a:schemeClr>
              </a:gs>
            </a:gsLst>
            <a:path path="shape">
              <a:fillToRect l="50000" t="50000" r="50000" b="50000"/>
            </a:path>
            <a:tileRect/>
          </a:gra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7" name="组合 16"/>
          <p:cNvGrpSpPr/>
          <p:nvPr/>
        </p:nvGrpSpPr>
        <p:grpSpPr>
          <a:xfrm>
            <a:off x="3533383" y="1043824"/>
            <a:ext cx="1686239" cy="1685630"/>
            <a:chOff x="4710563" y="795050"/>
            <a:chExt cx="2248026" cy="2248026"/>
          </a:xfrm>
        </p:grpSpPr>
        <p:grpSp>
          <p:nvGrpSpPr>
            <p:cNvPr id="18" name="组合 17"/>
            <p:cNvGrpSpPr/>
            <p:nvPr/>
          </p:nvGrpSpPr>
          <p:grpSpPr>
            <a:xfrm>
              <a:off x="4710563" y="795050"/>
              <a:ext cx="2248026" cy="2248026"/>
              <a:chOff x="1200760" y="3842074"/>
              <a:chExt cx="1784148" cy="1784148"/>
            </a:xfrm>
          </p:grpSpPr>
          <p:sp>
            <p:nvSpPr>
              <p:cNvPr id="20" name="椭圆 19"/>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1" name="椭圆 20"/>
              <p:cNvSpPr/>
              <p:nvPr/>
            </p:nvSpPr>
            <p:spPr>
              <a:xfrm>
                <a:off x="1475770" y="4117085"/>
                <a:ext cx="1234127" cy="1234127"/>
              </a:xfrm>
              <a:prstGeom prst="ellipse">
                <a:avLst/>
              </a:prstGeom>
              <a:solidFill>
                <a:srgbClr val="1F84BE"/>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19" name="Freeform 987"/>
            <p:cNvSpPr>
              <a:spLocks noEditPoints="1"/>
            </p:cNvSpPr>
            <p:nvPr/>
          </p:nvSpPr>
          <p:spPr bwMode="auto">
            <a:xfrm>
              <a:off x="5564060" y="1377589"/>
              <a:ext cx="540619" cy="869615"/>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22" name="组合 21"/>
          <p:cNvGrpSpPr/>
          <p:nvPr/>
        </p:nvGrpSpPr>
        <p:grpSpPr>
          <a:xfrm>
            <a:off x="5054034" y="2216895"/>
            <a:ext cx="1457974" cy="1457447"/>
            <a:chOff x="6737835" y="2359506"/>
            <a:chExt cx="1943712" cy="1943712"/>
          </a:xfrm>
        </p:grpSpPr>
        <p:grpSp>
          <p:nvGrpSpPr>
            <p:cNvPr id="23" name="组合 22"/>
            <p:cNvGrpSpPr/>
            <p:nvPr/>
          </p:nvGrpSpPr>
          <p:grpSpPr>
            <a:xfrm>
              <a:off x="6737835" y="2359506"/>
              <a:ext cx="1943712" cy="1943712"/>
              <a:chOff x="1200760" y="3842075"/>
              <a:chExt cx="1784148" cy="1784148"/>
            </a:xfrm>
          </p:grpSpPr>
          <p:sp>
            <p:nvSpPr>
              <p:cNvPr id="25" name="椭圆 2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6" name="椭圆 25"/>
              <p:cNvSpPr/>
              <p:nvPr/>
            </p:nvSpPr>
            <p:spPr>
              <a:xfrm>
                <a:off x="1475770" y="4117085"/>
                <a:ext cx="1234127" cy="1234127"/>
              </a:xfrm>
              <a:prstGeom prst="ellipse">
                <a:avLst/>
              </a:prstGeom>
              <a:solidFill>
                <a:srgbClr val="1F84BE"/>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24" name="Freeform 975"/>
            <p:cNvSpPr>
              <a:spLocks noEditPoints="1"/>
            </p:cNvSpPr>
            <p:nvPr/>
          </p:nvSpPr>
          <p:spPr bwMode="auto">
            <a:xfrm>
              <a:off x="7454671" y="2997168"/>
              <a:ext cx="514323" cy="635166"/>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27" name="组合 26"/>
          <p:cNvGrpSpPr/>
          <p:nvPr/>
        </p:nvGrpSpPr>
        <p:grpSpPr>
          <a:xfrm>
            <a:off x="2335963" y="3278450"/>
            <a:ext cx="1301495" cy="1301024"/>
            <a:chOff x="3114213" y="3775241"/>
            <a:chExt cx="1735100" cy="1735100"/>
          </a:xfrm>
        </p:grpSpPr>
        <p:grpSp>
          <p:nvGrpSpPr>
            <p:cNvPr id="28" name="组合 27"/>
            <p:cNvGrpSpPr/>
            <p:nvPr/>
          </p:nvGrpSpPr>
          <p:grpSpPr>
            <a:xfrm>
              <a:off x="3114213" y="3775241"/>
              <a:ext cx="1735100" cy="1735100"/>
              <a:chOff x="1200760" y="3842075"/>
              <a:chExt cx="1784148" cy="1784148"/>
            </a:xfrm>
          </p:grpSpPr>
          <p:sp>
            <p:nvSpPr>
              <p:cNvPr id="30" name="椭圆 29"/>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1" name="椭圆 30"/>
              <p:cNvSpPr/>
              <p:nvPr/>
            </p:nvSpPr>
            <p:spPr>
              <a:xfrm>
                <a:off x="1475770" y="4117085"/>
                <a:ext cx="1234127" cy="1234127"/>
              </a:xfrm>
              <a:prstGeom prst="ellipse">
                <a:avLst/>
              </a:prstGeom>
              <a:solidFill>
                <a:srgbClr val="1F84BE"/>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29" name="Freeform 979"/>
            <p:cNvSpPr>
              <a:spLocks noEditPoints="1"/>
            </p:cNvSpPr>
            <p:nvPr/>
          </p:nvSpPr>
          <p:spPr bwMode="auto">
            <a:xfrm>
              <a:off x="3652134" y="4331642"/>
              <a:ext cx="707159" cy="632376"/>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32" name="组合 31"/>
          <p:cNvGrpSpPr/>
          <p:nvPr/>
        </p:nvGrpSpPr>
        <p:grpSpPr>
          <a:xfrm>
            <a:off x="2447236" y="2026262"/>
            <a:ext cx="1145447" cy="1145033"/>
            <a:chOff x="3262555" y="2105270"/>
            <a:chExt cx="1527064" cy="1527064"/>
          </a:xfrm>
        </p:grpSpPr>
        <p:grpSp>
          <p:nvGrpSpPr>
            <p:cNvPr id="33" name="组合 32"/>
            <p:cNvGrpSpPr/>
            <p:nvPr/>
          </p:nvGrpSpPr>
          <p:grpSpPr>
            <a:xfrm>
              <a:off x="3262555" y="2105270"/>
              <a:ext cx="1527064" cy="1527064"/>
              <a:chOff x="1200760" y="3842075"/>
              <a:chExt cx="1784148" cy="1784148"/>
            </a:xfrm>
          </p:grpSpPr>
          <p:sp>
            <p:nvSpPr>
              <p:cNvPr id="35" name="椭圆 3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 name="椭圆 35"/>
              <p:cNvSpPr/>
              <p:nvPr/>
            </p:nvSpPr>
            <p:spPr>
              <a:xfrm>
                <a:off x="1475770" y="4117085"/>
                <a:ext cx="1234127" cy="1234127"/>
              </a:xfrm>
              <a:prstGeom prst="ellipse">
                <a:avLst/>
              </a:prstGeom>
              <a:solidFill>
                <a:srgbClr val="1F84BE"/>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34" name="Freeform 983"/>
            <p:cNvSpPr>
              <a:spLocks noEditPoints="1"/>
            </p:cNvSpPr>
            <p:nvPr/>
          </p:nvSpPr>
          <p:spPr bwMode="auto">
            <a:xfrm>
              <a:off x="3706500" y="2533067"/>
              <a:ext cx="654309" cy="671330"/>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37" name="组合 36"/>
          <p:cNvGrpSpPr/>
          <p:nvPr/>
        </p:nvGrpSpPr>
        <p:grpSpPr>
          <a:xfrm>
            <a:off x="4825111" y="3722628"/>
            <a:ext cx="917585" cy="917254"/>
            <a:chOff x="6432642" y="4367614"/>
            <a:chExt cx="1223288" cy="1223288"/>
          </a:xfrm>
        </p:grpSpPr>
        <p:grpSp>
          <p:nvGrpSpPr>
            <p:cNvPr id="38" name="组合 37"/>
            <p:cNvGrpSpPr/>
            <p:nvPr/>
          </p:nvGrpSpPr>
          <p:grpSpPr>
            <a:xfrm>
              <a:off x="6432642" y="4367614"/>
              <a:ext cx="1223288" cy="1223288"/>
              <a:chOff x="1200760" y="3842075"/>
              <a:chExt cx="1784148" cy="1784148"/>
            </a:xfrm>
          </p:grpSpPr>
          <p:sp>
            <p:nvSpPr>
              <p:cNvPr id="42" name="椭圆 41"/>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3" name="椭圆 42"/>
              <p:cNvSpPr/>
              <p:nvPr/>
            </p:nvSpPr>
            <p:spPr>
              <a:xfrm>
                <a:off x="1475770" y="4117085"/>
                <a:ext cx="1234127" cy="1234127"/>
              </a:xfrm>
              <a:prstGeom prst="ellipse">
                <a:avLst/>
              </a:prstGeom>
              <a:solidFill>
                <a:srgbClr val="1F84BE"/>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39" name="Group 17"/>
            <p:cNvGrpSpPr>
              <a:grpSpLocks noChangeAspect="1"/>
            </p:cNvGrpSpPr>
            <p:nvPr/>
          </p:nvGrpSpPr>
          <p:grpSpPr bwMode="auto">
            <a:xfrm>
              <a:off x="6852573" y="4726587"/>
              <a:ext cx="457188" cy="490764"/>
              <a:chOff x="231" y="1205"/>
              <a:chExt cx="640" cy="687"/>
            </a:xfrm>
            <a:solidFill>
              <a:schemeClr val="bg1"/>
            </a:solidFill>
            <a:effectLst>
              <a:outerShdw blurRad="50800" dist="38100" dir="2700000" algn="tl" rotWithShape="0">
                <a:prstClr val="black">
                  <a:alpha val="40000"/>
                </a:prstClr>
              </a:outerShdw>
            </a:effectLst>
          </p:grpSpPr>
          <p:sp>
            <p:nvSpPr>
              <p:cNvPr id="4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44" name="组合 43"/>
          <p:cNvGrpSpPr/>
          <p:nvPr/>
        </p:nvGrpSpPr>
        <p:grpSpPr>
          <a:xfrm>
            <a:off x="3593020" y="4595471"/>
            <a:ext cx="564393" cy="555415"/>
            <a:chOff x="646691" y="2628229"/>
            <a:chExt cx="2672598" cy="2631032"/>
          </a:xfrm>
          <a:solidFill>
            <a:srgbClr val="1F84BE"/>
          </a:solidFill>
        </p:grpSpPr>
        <p:grpSp>
          <p:nvGrpSpPr>
            <p:cNvPr id="45" name="组合 44"/>
            <p:cNvGrpSpPr/>
            <p:nvPr/>
          </p:nvGrpSpPr>
          <p:grpSpPr>
            <a:xfrm>
              <a:off x="1066991" y="3331434"/>
              <a:ext cx="1712544" cy="1927827"/>
              <a:chOff x="3442680" y="2338959"/>
              <a:chExt cx="3567427" cy="4015885"/>
            </a:xfrm>
            <a:grpFill/>
            <a:effectLst/>
          </p:grpSpPr>
          <p:sp>
            <p:nvSpPr>
              <p:cNvPr id="51" name="矩形 50"/>
              <p:cNvSpPr/>
              <p:nvPr/>
            </p:nvSpPr>
            <p:spPr>
              <a:xfrm>
                <a:off x="5138533" y="2338959"/>
                <a:ext cx="246743" cy="4015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2" name="矩形 51"/>
              <p:cNvSpPr/>
              <p:nvPr/>
            </p:nvSpPr>
            <p:spPr>
              <a:xfrm rot="3540000">
                <a:off x="5934433" y="3106991"/>
                <a:ext cx="246743"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3" name="矩形 52"/>
              <p:cNvSpPr/>
              <p:nvPr/>
            </p:nvSpPr>
            <p:spPr>
              <a:xfrm rot="3000000">
                <a:off x="5675244" y="4619284"/>
                <a:ext cx="246743" cy="1445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4" name="矩形 53"/>
              <p:cNvSpPr/>
              <p:nvPr/>
            </p:nvSpPr>
            <p:spPr>
              <a:xfrm rot="18060000" flipH="1">
                <a:off x="4447752" y="2660478"/>
                <a:ext cx="160051"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5" name="矩形 54"/>
              <p:cNvSpPr/>
              <p:nvPr/>
            </p:nvSpPr>
            <p:spPr>
              <a:xfrm rot="17340000" flipH="1">
                <a:off x="4336072" y="3870037"/>
                <a:ext cx="117819"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46" name="椭圆 45"/>
            <p:cNvSpPr/>
            <p:nvPr/>
          </p:nvSpPr>
          <p:spPr>
            <a:xfrm>
              <a:off x="1413019" y="2628229"/>
              <a:ext cx="1079165" cy="1079165"/>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7" name="椭圆 46"/>
            <p:cNvSpPr/>
            <p:nvPr/>
          </p:nvSpPr>
          <p:spPr>
            <a:xfrm>
              <a:off x="646691" y="4058872"/>
              <a:ext cx="832935" cy="832935"/>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8" name="椭圆 47"/>
            <p:cNvSpPr/>
            <p:nvPr/>
          </p:nvSpPr>
          <p:spPr>
            <a:xfrm>
              <a:off x="2239703" y="4343238"/>
              <a:ext cx="587239" cy="587239"/>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9" name="椭圆 48"/>
            <p:cNvSpPr/>
            <p:nvPr/>
          </p:nvSpPr>
          <p:spPr>
            <a:xfrm>
              <a:off x="717904" y="3257202"/>
              <a:ext cx="733068" cy="733068"/>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0" name="椭圆 49"/>
            <p:cNvSpPr/>
            <p:nvPr/>
          </p:nvSpPr>
          <p:spPr>
            <a:xfrm>
              <a:off x="2386211" y="3379248"/>
              <a:ext cx="933078" cy="933080"/>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grpSp>
        <p:nvGrpSpPr>
          <p:cNvPr id="56" name="组合 55"/>
          <p:cNvGrpSpPr/>
          <p:nvPr/>
        </p:nvGrpSpPr>
        <p:grpSpPr>
          <a:xfrm>
            <a:off x="4602904" y="4738757"/>
            <a:ext cx="424037" cy="417290"/>
            <a:chOff x="646691" y="2628229"/>
            <a:chExt cx="2672598" cy="2631032"/>
          </a:xfrm>
          <a:solidFill>
            <a:srgbClr val="1F84BE"/>
          </a:solidFill>
        </p:grpSpPr>
        <p:grpSp>
          <p:nvGrpSpPr>
            <p:cNvPr id="57" name="组合 56"/>
            <p:cNvGrpSpPr/>
            <p:nvPr/>
          </p:nvGrpSpPr>
          <p:grpSpPr>
            <a:xfrm>
              <a:off x="1066991" y="3331434"/>
              <a:ext cx="1712544" cy="1927827"/>
              <a:chOff x="3442680" y="2338959"/>
              <a:chExt cx="3567427" cy="4015885"/>
            </a:xfrm>
            <a:grpFill/>
            <a:effectLst/>
          </p:grpSpPr>
          <p:sp>
            <p:nvSpPr>
              <p:cNvPr id="63" name="矩形 62"/>
              <p:cNvSpPr/>
              <p:nvPr/>
            </p:nvSpPr>
            <p:spPr>
              <a:xfrm>
                <a:off x="5138533" y="2338959"/>
                <a:ext cx="246743" cy="4015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4" name="矩形 63"/>
              <p:cNvSpPr/>
              <p:nvPr/>
            </p:nvSpPr>
            <p:spPr>
              <a:xfrm rot="3540000">
                <a:off x="5934433" y="3106991"/>
                <a:ext cx="246743"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5" name="矩形 64"/>
              <p:cNvSpPr/>
              <p:nvPr/>
            </p:nvSpPr>
            <p:spPr>
              <a:xfrm rot="3000000">
                <a:off x="5675244" y="4619284"/>
                <a:ext cx="246743" cy="1445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6" name="矩形 65"/>
              <p:cNvSpPr/>
              <p:nvPr/>
            </p:nvSpPr>
            <p:spPr>
              <a:xfrm rot="18060000" flipH="1">
                <a:off x="4447752" y="2660478"/>
                <a:ext cx="160051"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7" name="矩形 66"/>
              <p:cNvSpPr/>
              <p:nvPr/>
            </p:nvSpPr>
            <p:spPr>
              <a:xfrm rot="17340000" flipH="1">
                <a:off x="4336072" y="3870037"/>
                <a:ext cx="117819"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58" name="椭圆 57"/>
            <p:cNvSpPr/>
            <p:nvPr/>
          </p:nvSpPr>
          <p:spPr>
            <a:xfrm>
              <a:off x="1413019" y="2628229"/>
              <a:ext cx="1079165" cy="1079165"/>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59" name="椭圆 58"/>
            <p:cNvSpPr/>
            <p:nvPr/>
          </p:nvSpPr>
          <p:spPr>
            <a:xfrm>
              <a:off x="646691" y="4058872"/>
              <a:ext cx="832935" cy="832935"/>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0" name="椭圆 59"/>
            <p:cNvSpPr/>
            <p:nvPr/>
          </p:nvSpPr>
          <p:spPr>
            <a:xfrm>
              <a:off x="2239703" y="4343238"/>
              <a:ext cx="587239" cy="587239"/>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1" name="椭圆 60"/>
            <p:cNvSpPr/>
            <p:nvPr/>
          </p:nvSpPr>
          <p:spPr>
            <a:xfrm>
              <a:off x="717904" y="3257202"/>
              <a:ext cx="733068" cy="733068"/>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62" name="椭圆 61"/>
            <p:cNvSpPr/>
            <p:nvPr/>
          </p:nvSpPr>
          <p:spPr>
            <a:xfrm>
              <a:off x="2386211" y="3379248"/>
              <a:ext cx="933078" cy="933080"/>
            </a:xfrm>
            <a:prstGeom prst="ellipse">
              <a:avLst/>
            </a:prstGeom>
            <a:grp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sp>
        <p:nvSpPr>
          <p:cNvPr id="68" name="文本框 161"/>
          <p:cNvSpPr txBox="1"/>
          <p:nvPr/>
        </p:nvSpPr>
        <p:spPr>
          <a:xfrm>
            <a:off x="5437495" y="1332069"/>
            <a:ext cx="1403053" cy="323165"/>
          </a:xfrm>
          <a:prstGeom prst="rect">
            <a:avLst/>
          </a:prstGeom>
          <a:noFill/>
        </p:spPr>
        <p:txBody>
          <a:bodyPr wrap="square" rtlCol="0">
            <a:spAutoFit/>
          </a:bodyPr>
          <a:lstStyle/>
          <a:p>
            <a:r>
              <a:rPr lang="zh-CN" altLang="en-US" sz="1500" dirty="0">
                <a:solidFill>
                  <a:srgbClr val="1F84BE"/>
                </a:solidFill>
                <a:latin typeface="微软雅黑" panose="020B0503020204020204" pitchFamily="34" charset="-122"/>
                <a:ea typeface="微软雅黑" panose="020B0503020204020204" pitchFamily="34" charset="-122"/>
              </a:rPr>
              <a:t>在此添加标题</a:t>
            </a:r>
          </a:p>
        </p:txBody>
      </p:sp>
      <p:sp>
        <p:nvSpPr>
          <p:cNvPr id="69" name="文本框 163"/>
          <p:cNvSpPr txBox="1"/>
          <p:nvPr/>
        </p:nvSpPr>
        <p:spPr>
          <a:xfrm>
            <a:off x="6708389" y="2616627"/>
            <a:ext cx="1403053" cy="323165"/>
          </a:xfrm>
          <a:prstGeom prst="rect">
            <a:avLst/>
          </a:prstGeom>
          <a:noFill/>
        </p:spPr>
        <p:txBody>
          <a:bodyPr wrap="square" rtlCol="0">
            <a:spAutoFit/>
          </a:bodyPr>
          <a:lstStyle/>
          <a:p>
            <a:r>
              <a:rPr lang="zh-CN" altLang="en-US" sz="1500" dirty="0">
                <a:solidFill>
                  <a:srgbClr val="1F84BE"/>
                </a:solidFill>
                <a:latin typeface="微软雅黑" panose="020B0503020204020204" pitchFamily="34" charset="-122"/>
                <a:ea typeface="微软雅黑" panose="020B0503020204020204" pitchFamily="34" charset="-122"/>
              </a:rPr>
              <a:t>在此添加标题</a:t>
            </a:r>
          </a:p>
        </p:txBody>
      </p:sp>
      <p:sp>
        <p:nvSpPr>
          <p:cNvPr id="70" name="文本框 166"/>
          <p:cNvSpPr txBox="1"/>
          <p:nvPr/>
        </p:nvSpPr>
        <p:spPr>
          <a:xfrm>
            <a:off x="5936982" y="3846258"/>
            <a:ext cx="1403053" cy="323165"/>
          </a:xfrm>
          <a:prstGeom prst="rect">
            <a:avLst/>
          </a:prstGeom>
          <a:noFill/>
        </p:spPr>
        <p:txBody>
          <a:bodyPr wrap="square" rtlCol="0">
            <a:spAutoFit/>
          </a:bodyPr>
          <a:lstStyle/>
          <a:p>
            <a:r>
              <a:rPr lang="zh-CN" altLang="en-US" sz="1500" dirty="0">
                <a:solidFill>
                  <a:srgbClr val="1F84BE"/>
                </a:solidFill>
                <a:latin typeface="微软雅黑" panose="020B0503020204020204" pitchFamily="34" charset="-122"/>
                <a:ea typeface="微软雅黑" panose="020B0503020204020204" pitchFamily="34" charset="-122"/>
              </a:rPr>
              <a:t>在此添加标题</a:t>
            </a:r>
          </a:p>
        </p:txBody>
      </p:sp>
      <p:sp>
        <p:nvSpPr>
          <p:cNvPr id="71" name="文本框 168"/>
          <p:cNvSpPr txBox="1"/>
          <p:nvPr/>
        </p:nvSpPr>
        <p:spPr>
          <a:xfrm>
            <a:off x="902892" y="2216727"/>
            <a:ext cx="1403053" cy="323165"/>
          </a:xfrm>
          <a:prstGeom prst="rect">
            <a:avLst/>
          </a:prstGeom>
          <a:noFill/>
        </p:spPr>
        <p:txBody>
          <a:bodyPr wrap="square" rtlCol="0">
            <a:spAutoFit/>
          </a:bodyPr>
          <a:lstStyle/>
          <a:p>
            <a:r>
              <a:rPr lang="zh-CN" altLang="en-US" sz="1500" dirty="0">
                <a:solidFill>
                  <a:srgbClr val="1F84BE"/>
                </a:solidFill>
                <a:latin typeface="微软雅黑" panose="020B0503020204020204" pitchFamily="34" charset="-122"/>
                <a:ea typeface="微软雅黑" panose="020B0503020204020204" pitchFamily="34" charset="-122"/>
              </a:rPr>
              <a:t>在此添加标题</a:t>
            </a:r>
          </a:p>
        </p:txBody>
      </p:sp>
      <p:sp>
        <p:nvSpPr>
          <p:cNvPr id="72" name="文本框 170"/>
          <p:cNvSpPr txBox="1"/>
          <p:nvPr/>
        </p:nvSpPr>
        <p:spPr>
          <a:xfrm>
            <a:off x="845735" y="3602704"/>
            <a:ext cx="1403053" cy="323165"/>
          </a:xfrm>
          <a:prstGeom prst="rect">
            <a:avLst/>
          </a:prstGeom>
          <a:noFill/>
        </p:spPr>
        <p:txBody>
          <a:bodyPr wrap="square" rtlCol="0">
            <a:spAutoFit/>
          </a:bodyPr>
          <a:lstStyle/>
          <a:p>
            <a:r>
              <a:rPr lang="zh-CN" altLang="en-US" sz="1500" dirty="0">
                <a:solidFill>
                  <a:srgbClr val="1F84BE"/>
                </a:solidFill>
                <a:latin typeface="微软雅黑" panose="020B0503020204020204" pitchFamily="34" charset="-122"/>
                <a:ea typeface="微软雅黑" panose="020B0503020204020204" pitchFamily="34" charset="-122"/>
              </a:rPr>
              <a:t>在此添加标题</a:t>
            </a:r>
          </a:p>
        </p:txBody>
      </p:sp>
      <p:sp>
        <p:nvSpPr>
          <p:cNvPr id="73" name="文本框 113"/>
          <p:cNvSpPr txBox="1"/>
          <p:nvPr/>
        </p:nvSpPr>
        <p:spPr>
          <a:xfrm>
            <a:off x="916624" y="2493001"/>
            <a:ext cx="1295660" cy="611706"/>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74" name="文本框 113"/>
          <p:cNvSpPr txBox="1"/>
          <p:nvPr/>
        </p:nvSpPr>
        <p:spPr>
          <a:xfrm>
            <a:off x="888045" y="3894297"/>
            <a:ext cx="1295660" cy="611706"/>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75" name="文本框 113"/>
          <p:cNvSpPr txBox="1"/>
          <p:nvPr/>
        </p:nvSpPr>
        <p:spPr>
          <a:xfrm>
            <a:off x="6733174" y="2881620"/>
            <a:ext cx="1295660" cy="611706"/>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76" name="文本框 113"/>
          <p:cNvSpPr txBox="1"/>
          <p:nvPr/>
        </p:nvSpPr>
        <p:spPr>
          <a:xfrm>
            <a:off x="5976991" y="4158730"/>
            <a:ext cx="1295660" cy="611706"/>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77" name="文本框 113"/>
          <p:cNvSpPr txBox="1"/>
          <p:nvPr/>
        </p:nvSpPr>
        <p:spPr>
          <a:xfrm>
            <a:off x="5436208" y="1561600"/>
            <a:ext cx="1295660" cy="611706"/>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Tree>
    <p:extLst>
      <p:ext uri="{BB962C8B-B14F-4D97-AF65-F5344CB8AC3E}">
        <p14:creationId xmlns:p14="http://schemas.microsoft.com/office/powerpoint/2010/main" val="324685315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2" presetClass="entr" presetSubtype="4"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par>
                          <p:cTn id="33" fill="hold">
                            <p:stCondLst>
                              <p:cond delay="3000"/>
                            </p:stCondLst>
                            <p:childTnLst>
                              <p:par>
                                <p:cTn id="34" presetID="22" presetClass="entr" presetSubtype="4" fill="hold"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down)">
                                      <p:cBhvr>
                                        <p:cTn id="36" dur="500"/>
                                        <p:tgtEl>
                                          <p:spTgt spid="56"/>
                                        </p:tgtEl>
                                      </p:cBhvr>
                                    </p:animEffect>
                                  </p:childTnLst>
                                </p:cTn>
                              </p:par>
                            </p:childTnLst>
                          </p:cTn>
                        </p:par>
                        <p:par>
                          <p:cTn id="37" fill="hold">
                            <p:stCondLst>
                              <p:cond delay="3500"/>
                            </p:stCondLst>
                            <p:childTnLst>
                              <p:par>
                                <p:cTn id="38" presetID="22" presetClass="entr" presetSubtype="4"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4000"/>
                            </p:stCondLst>
                            <p:childTnLst>
                              <p:par>
                                <p:cTn id="42" presetID="53" presetClass="entr" presetSubtype="16"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100" fill="hold"/>
                                        <p:tgtEl>
                                          <p:spTgt spid="17"/>
                                        </p:tgtEl>
                                        <p:attrNameLst>
                                          <p:attrName>ppt_w</p:attrName>
                                        </p:attrNameLst>
                                      </p:cBhvr>
                                      <p:tavLst>
                                        <p:tav tm="0">
                                          <p:val>
                                            <p:fltVal val="0"/>
                                          </p:val>
                                        </p:tav>
                                        <p:tav tm="100000">
                                          <p:val>
                                            <p:strVal val="#ppt_w"/>
                                          </p:val>
                                        </p:tav>
                                      </p:tavLst>
                                    </p:anim>
                                    <p:anim calcmode="lin" valueType="num">
                                      <p:cBhvr>
                                        <p:cTn id="45" dur="100" fill="hold"/>
                                        <p:tgtEl>
                                          <p:spTgt spid="17"/>
                                        </p:tgtEl>
                                        <p:attrNameLst>
                                          <p:attrName>ppt_h</p:attrName>
                                        </p:attrNameLst>
                                      </p:cBhvr>
                                      <p:tavLst>
                                        <p:tav tm="0">
                                          <p:val>
                                            <p:fltVal val="0"/>
                                          </p:val>
                                        </p:tav>
                                        <p:tav tm="100000">
                                          <p:val>
                                            <p:strVal val="#ppt_h"/>
                                          </p:val>
                                        </p:tav>
                                      </p:tavLst>
                                    </p:anim>
                                    <p:animEffect transition="in" filter="fade">
                                      <p:cBhvr>
                                        <p:cTn id="46" dur="100"/>
                                        <p:tgtEl>
                                          <p:spTgt spid="17"/>
                                        </p:tgtEl>
                                      </p:cBhvr>
                                    </p:animEffect>
                                  </p:childTnLst>
                                </p:cTn>
                              </p:par>
                              <p:par>
                                <p:cTn id="47" presetID="6" presetClass="emph" presetSubtype="0" fill="hold" nodeType="withEffect">
                                  <p:stCondLst>
                                    <p:cond delay="100"/>
                                  </p:stCondLst>
                                  <p:childTnLst>
                                    <p:animScale>
                                      <p:cBhvr>
                                        <p:cTn id="48" dur="100" fill="hold"/>
                                        <p:tgtEl>
                                          <p:spTgt spid="17"/>
                                        </p:tgtEl>
                                      </p:cBhvr>
                                      <p:by x="110000" y="110000"/>
                                    </p:animScale>
                                  </p:childTnLst>
                                </p:cTn>
                              </p:par>
                              <p:par>
                                <p:cTn id="49" presetID="6" presetClass="emph" presetSubtype="0" fill="hold" nodeType="withEffect">
                                  <p:stCondLst>
                                    <p:cond delay="200"/>
                                  </p:stCondLst>
                                  <p:childTnLst>
                                    <p:animScale>
                                      <p:cBhvr>
                                        <p:cTn id="50" dur="200" fill="hold"/>
                                        <p:tgtEl>
                                          <p:spTgt spid="17"/>
                                        </p:tgtEl>
                                      </p:cBhvr>
                                      <p:by x="90000" y="90000"/>
                                    </p:animScale>
                                  </p:childTnLst>
                                </p:cTn>
                              </p:par>
                              <p:par>
                                <p:cTn id="51" presetID="6" presetClass="emph" presetSubtype="0" fill="hold" nodeType="withEffect">
                                  <p:stCondLst>
                                    <p:cond delay="400"/>
                                  </p:stCondLst>
                                  <p:childTnLst>
                                    <p:animScale>
                                      <p:cBhvr>
                                        <p:cTn id="52" dur="100" fill="hold"/>
                                        <p:tgtEl>
                                          <p:spTgt spid="17"/>
                                        </p:tgtEl>
                                      </p:cBhvr>
                                      <p:by x="105000" y="105000"/>
                                    </p:animScale>
                                  </p:childTnLst>
                                </p:cTn>
                              </p:par>
                              <p:par>
                                <p:cTn id="53" presetID="6" presetClass="emph" presetSubtype="0" fill="hold" nodeType="withEffect">
                                  <p:stCondLst>
                                    <p:cond delay="500"/>
                                  </p:stCondLst>
                                  <p:childTnLst>
                                    <p:animScale>
                                      <p:cBhvr>
                                        <p:cTn id="54" dur="200" fill="hold"/>
                                        <p:tgtEl>
                                          <p:spTgt spid="17"/>
                                        </p:tgtEl>
                                      </p:cBhvr>
                                      <p:by x="95000" y="95000"/>
                                    </p:animScale>
                                  </p:childTnLst>
                                </p:cTn>
                              </p:par>
                            </p:childTnLst>
                          </p:cTn>
                        </p:par>
                        <p:par>
                          <p:cTn id="55" fill="hold">
                            <p:stCondLst>
                              <p:cond delay="4700"/>
                            </p:stCondLst>
                            <p:childTnLst>
                              <p:par>
                                <p:cTn id="56" presetID="53" presetClass="entr" presetSubtype="16"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p:cTn id="58" dur="100" fill="hold"/>
                                        <p:tgtEl>
                                          <p:spTgt spid="32"/>
                                        </p:tgtEl>
                                        <p:attrNameLst>
                                          <p:attrName>ppt_w</p:attrName>
                                        </p:attrNameLst>
                                      </p:cBhvr>
                                      <p:tavLst>
                                        <p:tav tm="0">
                                          <p:val>
                                            <p:fltVal val="0"/>
                                          </p:val>
                                        </p:tav>
                                        <p:tav tm="100000">
                                          <p:val>
                                            <p:strVal val="#ppt_w"/>
                                          </p:val>
                                        </p:tav>
                                      </p:tavLst>
                                    </p:anim>
                                    <p:anim calcmode="lin" valueType="num">
                                      <p:cBhvr>
                                        <p:cTn id="59" dur="100" fill="hold"/>
                                        <p:tgtEl>
                                          <p:spTgt spid="32"/>
                                        </p:tgtEl>
                                        <p:attrNameLst>
                                          <p:attrName>ppt_h</p:attrName>
                                        </p:attrNameLst>
                                      </p:cBhvr>
                                      <p:tavLst>
                                        <p:tav tm="0">
                                          <p:val>
                                            <p:fltVal val="0"/>
                                          </p:val>
                                        </p:tav>
                                        <p:tav tm="100000">
                                          <p:val>
                                            <p:strVal val="#ppt_h"/>
                                          </p:val>
                                        </p:tav>
                                      </p:tavLst>
                                    </p:anim>
                                    <p:animEffect transition="in" filter="fade">
                                      <p:cBhvr>
                                        <p:cTn id="60" dur="100"/>
                                        <p:tgtEl>
                                          <p:spTgt spid="32"/>
                                        </p:tgtEl>
                                      </p:cBhvr>
                                    </p:animEffect>
                                  </p:childTnLst>
                                </p:cTn>
                              </p:par>
                              <p:par>
                                <p:cTn id="61" presetID="6" presetClass="emph" presetSubtype="0" fill="hold" nodeType="withEffect">
                                  <p:stCondLst>
                                    <p:cond delay="100"/>
                                  </p:stCondLst>
                                  <p:childTnLst>
                                    <p:animScale>
                                      <p:cBhvr>
                                        <p:cTn id="62" dur="100" fill="hold"/>
                                        <p:tgtEl>
                                          <p:spTgt spid="32"/>
                                        </p:tgtEl>
                                      </p:cBhvr>
                                      <p:by x="110000" y="110000"/>
                                    </p:animScale>
                                  </p:childTnLst>
                                </p:cTn>
                              </p:par>
                              <p:par>
                                <p:cTn id="63" presetID="6" presetClass="emph" presetSubtype="0" fill="hold" nodeType="withEffect">
                                  <p:stCondLst>
                                    <p:cond delay="200"/>
                                  </p:stCondLst>
                                  <p:childTnLst>
                                    <p:animScale>
                                      <p:cBhvr>
                                        <p:cTn id="64" dur="200" fill="hold"/>
                                        <p:tgtEl>
                                          <p:spTgt spid="32"/>
                                        </p:tgtEl>
                                      </p:cBhvr>
                                      <p:by x="90000" y="90000"/>
                                    </p:animScale>
                                  </p:childTnLst>
                                </p:cTn>
                              </p:par>
                              <p:par>
                                <p:cTn id="65" presetID="6" presetClass="emph" presetSubtype="0" fill="hold" nodeType="withEffect">
                                  <p:stCondLst>
                                    <p:cond delay="400"/>
                                  </p:stCondLst>
                                  <p:childTnLst>
                                    <p:animScale>
                                      <p:cBhvr>
                                        <p:cTn id="66" dur="100" fill="hold"/>
                                        <p:tgtEl>
                                          <p:spTgt spid="32"/>
                                        </p:tgtEl>
                                      </p:cBhvr>
                                      <p:by x="105000" y="105000"/>
                                    </p:animScale>
                                  </p:childTnLst>
                                </p:cTn>
                              </p:par>
                              <p:par>
                                <p:cTn id="67" presetID="6" presetClass="emph" presetSubtype="0" fill="hold" nodeType="withEffect">
                                  <p:stCondLst>
                                    <p:cond delay="500"/>
                                  </p:stCondLst>
                                  <p:childTnLst>
                                    <p:animScale>
                                      <p:cBhvr>
                                        <p:cTn id="68" dur="200" fill="hold"/>
                                        <p:tgtEl>
                                          <p:spTgt spid="32"/>
                                        </p:tgtEl>
                                      </p:cBhvr>
                                      <p:by x="95000" y="95000"/>
                                    </p:animScale>
                                  </p:childTnLst>
                                </p:cTn>
                              </p:par>
                            </p:childTnLst>
                          </p:cTn>
                        </p:par>
                        <p:par>
                          <p:cTn id="69" fill="hold">
                            <p:stCondLst>
                              <p:cond delay="5400"/>
                            </p:stCondLst>
                            <p:childTnLst>
                              <p:par>
                                <p:cTn id="70" presetID="53" presetClass="entr" presetSubtype="16"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100" fill="hold"/>
                                        <p:tgtEl>
                                          <p:spTgt spid="22"/>
                                        </p:tgtEl>
                                        <p:attrNameLst>
                                          <p:attrName>ppt_w</p:attrName>
                                        </p:attrNameLst>
                                      </p:cBhvr>
                                      <p:tavLst>
                                        <p:tav tm="0">
                                          <p:val>
                                            <p:fltVal val="0"/>
                                          </p:val>
                                        </p:tav>
                                        <p:tav tm="100000">
                                          <p:val>
                                            <p:strVal val="#ppt_w"/>
                                          </p:val>
                                        </p:tav>
                                      </p:tavLst>
                                    </p:anim>
                                    <p:anim calcmode="lin" valueType="num">
                                      <p:cBhvr>
                                        <p:cTn id="73" dur="100" fill="hold"/>
                                        <p:tgtEl>
                                          <p:spTgt spid="22"/>
                                        </p:tgtEl>
                                        <p:attrNameLst>
                                          <p:attrName>ppt_h</p:attrName>
                                        </p:attrNameLst>
                                      </p:cBhvr>
                                      <p:tavLst>
                                        <p:tav tm="0">
                                          <p:val>
                                            <p:fltVal val="0"/>
                                          </p:val>
                                        </p:tav>
                                        <p:tav tm="100000">
                                          <p:val>
                                            <p:strVal val="#ppt_h"/>
                                          </p:val>
                                        </p:tav>
                                      </p:tavLst>
                                    </p:anim>
                                    <p:animEffect transition="in" filter="fade">
                                      <p:cBhvr>
                                        <p:cTn id="74" dur="100"/>
                                        <p:tgtEl>
                                          <p:spTgt spid="22"/>
                                        </p:tgtEl>
                                      </p:cBhvr>
                                    </p:animEffect>
                                  </p:childTnLst>
                                </p:cTn>
                              </p:par>
                              <p:par>
                                <p:cTn id="75" presetID="6" presetClass="emph" presetSubtype="0" fill="hold" nodeType="withEffect">
                                  <p:stCondLst>
                                    <p:cond delay="100"/>
                                  </p:stCondLst>
                                  <p:childTnLst>
                                    <p:animScale>
                                      <p:cBhvr>
                                        <p:cTn id="76" dur="100" fill="hold"/>
                                        <p:tgtEl>
                                          <p:spTgt spid="22"/>
                                        </p:tgtEl>
                                      </p:cBhvr>
                                      <p:by x="110000" y="110000"/>
                                    </p:animScale>
                                  </p:childTnLst>
                                </p:cTn>
                              </p:par>
                              <p:par>
                                <p:cTn id="77" presetID="6" presetClass="emph" presetSubtype="0" fill="hold" nodeType="withEffect">
                                  <p:stCondLst>
                                    <p:cond delay="200"/>
                                  </p:stCondLst>
                                  <p:childTnLst>
                                    <p:animScale>
                                      <p:cBhvr>
                                        <p:cTn id="78" dur="200" fill="hold"/>
                                        <p:tgtEl>
                                          <p:spTgt spid="22"/>
                                        </p:tgtEl>
                                      </p:cBhvr>
                                      <p:by x="90000" y="90000"/>
                                    </p:animScale>
                                  </p:childTnLst>
                                </p:cTn>
                              </p:par>
                              <p:par>
                                <p:cTn id="79" presetID="6" presetClass="emph" presetSubtype="0" fill="hold" nodeType="withEffect">
                                  <p:stCondLst>
                                    <p:cond delay="400"/>
                                  </p:stCondLst>
                                  <p:childTnLst>
                                    <p:animScale>
                                      <p:cBhvr>
                                        <p:cTn id="80" dur="100" fill="hold"/>
                                        <p:tgtEl>
                                          <p:spTgt spid="22"/>
                                        </p:tgtEl>
                                      </p:cBhvr>
                                      <p:by x="105000" y="105000"/>
                                    </p:animScale>
                                  </p:childTnLst>
                                </p:cTn>
                              </p:par>
                              <p:par>
                                <p:cTn id="81" presetID="6" presetClass="emph" presetSubtype="0" fill="hold" nodeType="withEffect">
                                  <p:stCondLst>
                                    <p:cond delay="500"/>
                                  </p:stCondLst>
                                  <p:childTnLst>
                                    <p:animScale>
                                      <p:cBhvr>
                                        <p:cTn id="82" dur="200" fill="hold"/>
                                        <p:tgtEl>
                                          <p:spTgt spid="22"/>
                                        </p:tgtEl>
                                      </p:cBhvr>
                                      <p:by x="95000" y="95000"/>
                                    </p:animScale>
                                  </p:childTnLst>
                                </p:cTn>
                              </p:par>
                            </p:childTnLst>
                          </p:cTn>
                        </p:par>
                        <p:par>
                          <p:cTn id="83" fill="hold">
                            <p:stCondLst>
                              <p:cond delay="6100"/>
                            </p:stCondLst>
                            <p:childTnLst>
                              <p:par>
                                <p:cTn id="84" presetID="53" presetClass="entr" presetSubtype="16" fill="hold"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100" fill="hold"/>
                                        <p:tgtEl>
                                          <p:spTgt spid="27"/>
                                        </p:tgtEl>
                                        <p:attrNameLst>
                                          <p:attrName>ppt_w</p:attrName>
                                        </p:attrNameLst>
                                      </p:cBhvr>
                                      <p:tavLst>
                                        <p:tav tm="0">
                                          <p:val>
                                            <p:fltVal val="0"/>
                                          </p:val>
                                        </p:tav>
                                        <p:tav tm="100000">
                                          <p:val>
                                            <p:strVal val="#ppt_w"/>
                                          </p:val>
                                        </p:tav>
                                      </p:tavLst>
                                    </p:anim>
                                    <p:anim calcmode="lin" valueType="num">
                                      <p:cBhvr>
                                        <p:cTn id="87" dur="100" fill="hold"/>
                                        <p:tgtEl>
                                          <p:spTgt spid="27"/>
                                        </p:tgtEl>
                                        <p:attrNameLst>
                                          <p:attrName>ppt_h</p:attrName>
                                        </p:attrNameLst>
                                      </p:cBhvr>
                                      <p:tavLst>
                                        <p:tav tm="0">
                                          <p:val>
                                            <p:fltVal val="0"/>
                                          </p:val>
                                        </p:tav>
                                        <p:tav tm="100000">
                                          <p:val>
                                            <p:strVal val="#ppt_h"/>
                                          </p:val>
                                        </p:tav>
                                      </p:tavLst>
                                    </p:anim>
                                    <p:animEffect transition="in" filter="fade">
                                      <p:cBhvr>
                                        <p:cTn id="88" dur="100"/>
                                        <p:tgtEl>
                                          <p:spTgt spid="27"/>
                                        </p:tgtEl>
                                      </p:cBhvr>
                                    </p:animEffect>
                                  </p:childTnLst>
                                </p:cTn>
                              </p:par>
                              <p:par>
                                <p:cTn id="89" presetID="6" presetClass="emph" presetSubtype="0" fill="hold" nodeType="withEffect">
                                  <p:stCondLst>
                                    <p:cond delay="100"/>
                                  </p:stCondLst>
                                  <p:childTnLst>
                                    <p:animScale>
                                      <p:cBhvr>
                                        <p:cTn id="90" dur="100" fill="hold"/>
                                        <p:tgtEl>
                                          <p:spTgt spid="27"/>
                                        </p:tgtEl>
                                      </p:cBhvr>
                                      <p:by x="110000" y="110000"/>
                                    </p:animScale>
                                  </p:childTnLst>
                                </p:cTn>
                              </p:par>
                              <p:par>
                                <p:cTn id="91" presetID="6" presetClass="emph" presetSubtype="0" fill="hold" nodeType="withEffect">
                                  <p:stCondLst>
                                    <p:cond delay="200"/>
                                  </p:stCondLst>
                                  <p:childTnLst>
                                    <p:animScale>
                                      <p:cBhvr>
                                        <p:cTn id="92" dur="200" fill="hold"/>
                                        <p:tgtEl>
                                          <p:spTgt spid="27"/>
                                        </p:tgtEl>
                                      </p:cBhvr>
                                      <p:by x="90000" y="90000"/>
                                    </p:animScale>
                                  </p:childTnLst>
                                </p:cTn>
                              </p:par>
                              <p:par>
                                <p:cTn id="93" presetID="6" presetClass="emph" presetSubtype="0" fill="hold" nodeType="withEffect">
                                  <p:stCondLst>
                                    <p:cond delay="400"/>
                                  </p:stCondLst>
                                  <p:childTnLst>
                                    <p:animScale>
                                      <p:cBhvr>
                                        <p:cTn id="94" dur="100" fill="hold"/>
                                        <p:tgtEl>
                                          <p:spTgt spid="27"/>
                                        </p:tgtEl>
                                      </p:cBhvr>
                                      <p:by x="105000" y="105000"/>
                                    </p:animScale>
                                  </p:childTnLst>
                                </p:cTn>
                              </p:par>
                              <p:par>
                                <p:cTn id="95" presetID="6" presetClass="emph" presetSubtype="0" fill="hold" nodeType="withEffect">
                                  <p:stCondLst>
                                    <p:cond delay="500"/>
                                  </p:stCondLst>
                                  <p:childTnLst>
                                    <p:animScale>
                                      <p:cBhvr>
                                        <p:cTn id="96" dur="200" fill="hold"/>
                                        <p:tgtEl>
                                          <p:spTgt spid="27"/>
                                        </p:tgtEl>
                                      </p:cBhvr>
                                      <p:by x="95000" y="95000"/>
                                    </p:animScale>
                                  </p:childTnLst>
                                </p:cTn>
                              </p:par>
                            </p:childTnLst>
                          </p:cTn>
                        </p:par>
                        <p:par>
                          <p:cTn id="97" fill="hold">
                            <p:stCondLst>
                              <p:cond delay="6800"/>
                            </p:stCondLst>
                            <p:childTnLst>
                              <p:par>
                                <p:cTn id="98" presetID="53" presetClass="entr" presetSubtype="16" fill="hold" nodeType="afterEffect">
                                  <p:stCondLst>
                                    <p:cond delay="0"/>
                                  </p:stCondLst>
                                  <p:childTnLst>
                                    <p:set>
                                      <p:cBhvr>
                                        <p:cTn id="99" dur="1" fill="hold">
                                          <p:stCondLst>
                                            <p:cond delay="0"/>
                                          </p:stCondLst>
                                        </p:cTn>
                                        <p:tgtEl>
                                          <p:spTgt spid="37"/>
                                        </p:tgtEl>
                                        <p:attrNameLst>
                                          <p:attrName>style.visibility</p:attrName>
                                        </p:attrNameLst>
                                      </p:cBhvr>
                                      <p:to>
                                        <p:strVal val="visible"/>
                                      </p:to>
                                    </p:set>
                                    <p:anim calcmode="lin" valueType="num">
                                      <p:cBhvr>
                                        <p:cTn id="100" dur="100" fill="hold"/>
                                        <p:tgtEl>
                                          <p:spTgt spid="37"/>
                                        </p:tgtEl>
                                        <p:attrNameLst>
                                          <p:attrName>ppt_w</p:attrName>
                                        </p:attrNameLst>
                                      </p:cBhvr>
                                      <p:tavLst>
                                        <p:tav tm="0">
                                          <p:val>
                                            <p:fltVal val="0"/>
                                          </p:val>
                                        </p:tav>
                                        <p:tav tm="100000">
                                          <p:val>
                                            <p:strVal val="#ppt_w"/>
                                          </p:val>
                                        </p:tav>
                                      </p:tavLst>
                                    </p:anim>
                                    <p:anim calcmode="lin" valueType="num">
                                      <p:cBhvr>
                                        <p:cTn id="101" dur="100" fill="hold"/>
                                        <p:tgtEl>
                                          <p:spTgt spid="37"/>
                                        </p:tgtEl>
                                        <p:attrNameLst>
                                          <p:attrName>ppt_h</p:attrName>
                                        </p:attrNameLst>
                                      </p:cBhvr>
                                      <p:tavLst>
                                        <p:tav tm="0">
                                          <p:val>
                                            <p:fltVal val="0"/>
                                          </p:val>
                                        </p:tav>
                                        <p:tav tm="100000">
                                          <p:val>
                                            <p:strVal val="#ppt_h"/>
                                          </p:val>
                                        </p:tav>
                                      </p:tavLst>
                                    </p:anim>
                                    <p:animEffect transition="in" filter="fade">
                                      <p:cBhvr>
                                        <p:cTn id="102" dur="100"/>
                                        <p:tgtEl>
                                          <p:spTgt spid="37"/>
                                        </p:tgtEl>
                                      </p:cBhvr>
                                    </p:animEffect>
                                  </p:childTnLst>
                                </p:cTn>
                              </p:par>
                              <p:par>
                                <p:cTn id="103" presetID="6" presetClass="emph" presetSubtype="0" fill="hold" nodeType="withEffect">
                                  <p:stCondLst>
                                    <p:cond delay="100"/>
                                  </p:stCondLst>
                                  <p:childTnLst>
                                    <p:animScale>
                                      <p:cBhvr>
                                        <p:cTn id="104" dur="100" fill="hold"/>
                                        <p:tgtEl>
                                          <p:spTgt spid="37"/>
                                        </p:tgtEl>
                                      </p:cBhvr>
                                      <p:by x="110000" y="110000"/>
                                    </p:animScale>
                                  </p:childTnLst>
                                </p:cTn>
                              </p:par>
                              <p:par>
                                <p:cTn id="105" presetID="6" presetClass="emph" presetSubtype="0" fill="hold" nodeType="withEffect">
                                  <p:stCondLst>
                                    <p:cond delay="200"/>
                                  </p:stCondLst>
                                  <p:childTnLst>
                                    <p:animScale>
                                      <p:cBhvr>
                                        <p:cTn id="106" dur="200" fill="hold"/>
                                        <p:tgtEl>
                                          <p:spTgt spid="37"/>
                                        </p:tgtEl>
                                      </p:cBhvr>
                                      <p:by x="90000" y="90000"/>
                                    </p:animScale>
                                  </p:childTnLst>
                                </p:cTn>
                              </p:par>
                              <p:par>
                                <p:cTn id="107" presetID="6" presetClass="emph" presetSubtype="0" fill="hold" nodeType="withEffect">
                                  <p:stCondLst>
                                    <p:cond delay="400"/>
                                  </p:stCondLst>
                                  <p:childTnLst>
                                    <p:animScale>
                                      <p:cBhvr>
                                        <p:cTn id="108" dur="100" fill="hold"/>
                                        <p:tgtEl>
                                          <p:spTgt spid="37"/>
                                        </p:tgtEl>
                                      </p:cBhvr>
                                      <p:by x="105000" y="105000"/>
                                    </p:animScale>
                                  </p:childTnLst>
                                </p:cTn>
                              </p:par>
                              <p:par>
                                <p:cTn id="109" presetID="6" presetClass="emph" presetSubtype="0" fill="hold" nodeType="withEffect">
                                  <p:stCondLst>
                                    <p:cond delay="500"/>
                                  </p:stCondLst>
                                  <p:childTnLst>
                                    <p:animScale>
                                      <p:cBhvr>
                                        <p:cTn id="110" dur="200" fill="hold"/>
                                        <p:tgtEl>
                                          <p:spTgt spid="37"/>
                                        </p:tgtEl>
                                      </p:cBhvr>
                                      <p:by x="95000" y="95000"/>
                                    </p:animScale>
                                  </p:childTnLst>
                                </p:cTn>
                              </p:par>
                            </p:childTnLst>
                          </p:cTn>
                        </p:par>
                        <p:par>
                          <p:cTn id="111" fill="hold">
                            <p:stCondLst>
                              <p:cond delay="7500"/>
                            </p:stCondLst>
                            <p:childTnLst>
                              <p:par>
                                <p:cTn id="112" presetID="22" presetClass="entr" presetSubtype="2" fill="hold" grpId="0" nodeType="after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wipe(right)">
                                      <p:cBhvr>
                                        <p:cTn id="114" dur="500"/>
                                        <p:tgtEl>
                                          <p:spTgt spid="71"/>
                                        </p:tgtEl>
                                      </p:cBhvr>
                                    </p:animEffect>
                                  </p:childTnLst>
                                </p:cTn>
                              </p:par>
                              <p:par>
                                <p:cTn id="115" presetID="22" presetClass="entr" presetSubtype="2" fill="hold" grpId="0" nodeType="with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wipe(right)">
                                      <p:cBhvr>
                                        <p:cTn id="117" dur="500"/>
                                        <p:tgtEl>
                                          <p:spTgt spid="72"/>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right)">
                                      <p:cBhvr>
                                        <p:cTn id="120" dur="500"/>
                                        <p:tgtEl>
                                          <p:spTgt spid="73"/>
                                        </p:tgtEl>
                                      </p:cBhvr>
                                    </p:animEffect>
                                  </p:childTnLst>
                                </p:cTn>
                              </p:par>
                              <p:par>
                                <p:cTn id="121" presetID="22" presetClass="entr" presetSubtype="2" fill="hold" grpId="0" nodeType="withEffect">
                                  <p:stCondLst>
                                    <p:cond delay="0"/>
                                  </p:stCondLst>
                                  <p:childTnLst>
                                    <p:set>
                                      <p:cBhvr>
                                        <p:cTn id="122" dur="1" fill="hold">
                                          <p:stCondLst>
                                            <p:cond delay="0"/>
                                          </p:stCondLst>
                                        </p:cTn>
                                        <p:tgtEl>
                                          <p:spTgt spid="74"/>
                                        </p:tgtEl>
                                        <p:attrNameLst>
                                          <p:attrName>style.visibility</p:attrName>
                                        </p:attrNameLst>
                                      </p:cBhvr>
                                      <p:to>
                                        <p:strVal val="visible"/>
                                      </p:to>
                                    </p:set>
                                    <p:animEffect transition="in" filter="wipe(right)">
                                      <p:cBhvr>
                                        <p:cTn id="123" dur="500"/>
                                        <p:tgtEl>
                                          <p:spTgt spid="74"/>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68"/>
                                        </p:tgtEl>
                                        <p:attrNameLst>
                                          <p:attrName>style.visibility</p:attrName>
                                        </p:attrNameLst>
                                      </p:cBhvr>
                                      <p:to>
                                        <p:strVal val="visible"/>
                                      </p:to>
                                    </p:set>
                                    <p:animEffect transition="in" filter="wipe(left)">
                                      <p:cBhvr>
                                        <p:cTn id="126" dur="500"/>
                                        <p:tgtEl>
                                          <p:spTgt spid="68"/>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77"/>
                                        </p:tgtEl>
                                        <p:attrNameLst>
                                          <p:attrName>style.visibility</p:attrName>
                                        </p:attrNameLst>
                                      </p:cBhvr>
                                      <p:to>
                                        <p:strVal val="visible"/>
                                      </p:to>
                                    </p:set>
                                    <p:animEffect transition="in" filter="wipe(left)">
                                      <p:cBhvr>
                                        <p:cTn id="129" dur="500"/>
                                        <p:tgtEl>
                                          <p:spTgt spid="77"/>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left)">
                                      <p:cBhvr>
                                        <p:cTn id="132" dur="500"/>
                                        <p:tgtEl>
                                          <p:spTgt spid="69"/>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animEffect transition="in" filter="wipe(left)">
                                      <p:cBhvr>
                                        <p:cTn id="135" dur="500"/>
                                        <p:tgtEl>
                                          <p:spTgt spid="75"/>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left)">
                                      <p:cBhvr>
                                        <p:cTn id="138" dur="500"/>
                                        <p:tgtEl>
                                          <p:spTgt spid="70"/>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76"/>
                                        </p:tgtEl>
                                        <p:attrNameLst>
                                          <p:attrName>style.visibility</p:attrName>
                                        </p:attrNameLst>
                                      </p:cBhvr>
                                      <p:to>
                                        <p:strVal val="visible"/>
                                      </p:to>
                                    </p:set>
                                    <p:animEffect transition="in" filter="wipe(left)">
                                      <p:cBhvr>
                                        <p:cTn id="14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animBg="1"/>
      <p:bldP spid="68" grpId="0"/>
      <p:bldP spid="69" grpId="0"/>
      <p:bldP spid="70" grpId="0"/>
      <p:bldP spid="71" grpId="0"/>
      <p:bldP spid="72" grpId="0"/>
      <p:bldP spid="73" grpId="0"/>
      <p:bldP spid="74" grpId="0"/>
      <p:bldP spid="75" grpId="0"/>
      <p:bldP spid="76"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02</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sp>
        <p:nvSpPr>
          <p:cNvPr id="10" name="矩形 9"/>
          <p:cNvSpPr/>
          <p:nvPr/>
        </p:nvSpPr>
        <p:spPr>
          <a:xfrm>
            <a:off x="872900" y="1022002"/>
            <a:ext cx="1408915" cy="3606758"/>
          </a:xfrm>
          <a:prstGeom prst="rect">
            <a:avLst/>
          </a:prstGeom>
          <a:gradFill>
            <a:gsLst>
              <a:gs pos="100000">
                <a:srgbClr val="D4D5D7"/>
              </a:gs>
              <a:gs pos="60000">
                <a:srgbClr val="ECECEC"/>
              </a:gs>
              <a:gs pos="45000">
                <a:srgbClr val="F0F0F0"/>
              </a:gs>
              <a:gs pos="15000">
                <a:srgbClr val="FDFDFD"/>
              </a:gs>
            </a:gsLst>
            <a:lin ang="2700000" scaled="0"/>
          </a:gradFill>
          <a:ln>
            <a:noFill/>
          </a:ln>
          <a:effectLst>
            <a:outerShdw blurRad="127000" dist="1143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1" name="矩形 10"/>
          <p:cNvSpPr/>
          <p:nvPr/>
        </p:nvSpPr>
        <p:spPr>
          <a:xfrm>
            <a:off x="2829371" y="1022002"/>
            <a:ext cx="1408915" cy="3606758"/>
          </a:xfrm>
          <a:prstGeom prst="rect">
            <a:avLst/>
          </a:prstGeom>
          <a:gradFill>
            <a:gsLst>
              <a:gs pos="100000">
                <a:srgbClr val="D4D5D7"/>
              </a:gs>
              <a:gs pos="60000">
                <a:srgbClr val="ECECEC"/>
              </a:gs>
              <a:gs pos="45000">
                <a:srgbClr val="F0F0F0"/>
              </a:gs>
              <a:gs pos="11000">
                <a:srgbClr val="FDFDFD"/>
              </a:gs>
            </a:gsLst>
            <a:lin ang="2700000" scaled="0"/>
          </a:gradFill>
          <a:ln>
            <a:noFill/>
          </a:ln>
          <a:effectLst>
            <a:outerShdw blurRad="1270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2" name="矩形 11"/>
          <p:cNvSpPr/>
          <p:nvPr/>
        </p:nvSpPr>
        <p:spPr>
          <a:xfrm>
            <a:off x="4785841" y="1022002"/>
            <a:ext cx="1408915" cy="3606758"/>
          </a:xfrm>
          <a:prstGeom prst="rect">
            <a:avLst/>
          </a:prstGeom>
          <a:gradFill>
            <a:gsLst>
              <a:gs pos="100000">
                <a:srgbClr val="D4D5D7"/>
              </a:gs>
              <a:gs pos="60000">
                <a:srgbClr val="ECECEC"/>
              </a:gs>
              <a:gs pos="45000">
                <a:srgbClr val="F0F0F0"/>
              </a:gs>
              <a:gs pos="11000">
                <a:srgbClr val="FDFDFD"/>
              </a:gs>
            </a:gsLst>
            <a:lin ang="2700000" scaled="0"/>
          </a:gradFill>
          <a:ln>
            <a:noFill/>
          </a:ln>
          <a:effectLst>
            <a:outerShdw blurRad="1270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13" name="矩形 12"/>
          <p:cNvSpPr/>
          <p:nvPr/>
        </p:nvSpPr>
        <p:spPr>
          <a:xfrm>
            <a:off x="6742312" y="1022002"/>
            <a:ext cx="1408915" cy="3606758"/>
          </a:xfrm>
          <a:prstGeom prst="rect">
            <a:avLst/>
          </a:prstGeom>
          <a:gradFill>
            <a:gsLst>
              <a:gs pos="100000">
                <a:srgbClr val="D4D5D7"/>
              </a:gs>
              <a:gs pos="60000">
                <a:srgbClr val="ECECEC"/>
              </a:gs>
              <a:gs pos="45000">
                <a:srgbClr val="F0F0F0"/>
              </a:gs>
              <a:gs pos="11000">
                <a:srgbClr val="FDFDFD"/>
              </a:gs>
            </a:gsLst>
            <a:lin ang="2700000" scaled="0"/>
          </a:gradFill>
          <a:ln>
            <a:noFill/>
          </a:ln>
          <a:effectLst>
            <a:outerShdw blurRad="1270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4" name="组合 13"/>
          <p:cNvGrpSpPr/>
          <p:nvPr/>
        </p:nvGrpSpPr>
        <p:grpSpPr>
          <a:xfrm>
            <a:off x="4789635" y="3979628"/>
            <a:ext cx="452497" cy="524706"/>
            <a:chOff x="6385349" y="5179489"/>
            <a:chExt cx="603250" cy="699770"/>
          </a:xfrm>
        </p:grpSpPr>
        <p:sp>
          <p:nvSpPr>
            <p:cNvPr id="15" name="六边形 14"/>
            <p:cNvSpPr/>
            <p:nvPr/>
          </p:nvSpPr>
          <p:spPr>
            <a:xfrm rot="16200000">
              <a:off x="6337089" y="5227749"/>
              <a:ext cx="699770" cy="603250"/>
            </a:xfrm>
            <a:prstGeom prst="hexagon">
              <a:avLst/>
            </a:prstGeom>
            <a:solidFill>
              <a:srgbClr val="1F84BE"/>
            </a:solidFill>
            <a:ln>
              <a:noFill/>
            </a:ln>
            <a:effectLst>
              <a:innerShdw blurRad="1016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16" name="Group 11"/>
            <p:cNvGrpSpPr>
              <a:grpSpLocks noChangeAspect="1"/>
            </p:cNvGrpSpPr>
            <p:nvPr/>
          </p:nvGrpSpPr>
          <p:grpSpPr bwMode="auto">
            <a:xfrm>
              <a:off x="6497846" y="5351523"/>
              <a:ext cx="409220" cy="355700"/>
              <a:chOff x="4838" y="1902"/>
              <a:chExt cx="497" cy="432"/>
            </a:xfrm>
            <a:solidFill>
              <a:schemeClr val="bg1"/>
            </a:solidFill>
            <a:effectLst>
              <a:outerShdw blurRad="38100" dist="38100" dir="2700000" algn="tl" rotWithShape="0">
                <a:prstClr val="black">
                  <a:alpha val="40000"/>
                </a:prstClr>
              </a:outerShdw>
            </a:effectLst>
          </p:grpSpPr>
          <p:sp>
            <p:nvSpPr>
              <p:cNvPr id="17"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8"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19"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20" name="组合 19"/>
          <p:cNvGrpSpPr/>
          <p:nvPr/>
        </p:nvGrpSpPr>
        <p:grpSpPr>
          <a:xfrm>
            <a:off x="6746106" y="3979628"/>
            <a:ext cx="452497" cy="524706"/>
            <a:chOff x="8993637" y="5179489"/>
            <a:chExt cx="603250" cy="699770"/>
          </a:xfrm>
        </p:grpSpPr>
        <p:sp>
          <p:nvSpPr>
            <p:cNvPr id="21" name="六边形 20"/>
            <p:cNvSpPr/>
            <p:nvPr/>
          </p:nvSpPr>
          <p:spPr>
            <a:xfrm rot="16200000">
              <a:off x="8945377" y="5227749"/>
              <a:ext cx="699770" cy="603250"/>
            </a:xfrm>
            <a:prstGeom prst="hexagon">
              <a:avLst/>
            </a:prstGeom>
            <a:solidFill>
              <a:srgbClr val="1F84BE"/>
            </a:solidFill>
            <a:ln>
              <a:noFill/>
            </a:ln>
            <a:effectLst>
              <a:innerShdw blurRad="101600" dist="50800" dir="18900000">
                <a:prstClr val="black">
                  <a:alpha val="5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22" name="Freeform 18"/>
            <p:cNvSpPr>
              <a:spLocks noEditPoints="1"/>
            </p:cNvSpPr>
            <p:nvPr/>
          </p:nvSpPr>
          <p:spPr bwMode="auto">
            <a:xfrm>
              <a:off x="9093000" y="5376773"/>
              <a:ext cx="404523" cy="301905"/>
            </a:xfrm>
            <a:custGeom>
              <a:avLst/>
              <a:gdLst>
                <a:gd name="T0" fmla="*/ 82 w 112"/>
                <a:gd name="T1" fmla="*/ 53 h 83"/>
                <a:gd name="T2" fmla="*/ 99 w 112"/>
                <a:gd name="T3" fmla="*/ 36 h 83"/>
                <a:gd name="T4" fmla="*/ 104 w 112"/>
                <a:gd name="T5" fmla="*/ 37 h 83"/>
                <a:gd name="T6" fmla="*/ 104 w 112"/>
                <a:gd name="T7" fmla="*/ 24 h 83"/>
                <a:gd name="T8" fmla="*/ 92 w 112"/>
                <a:gd name="T9" fmla="*/ 12 h 83"/>
                <a:gd name="T10" fmla="*/ 49 w 112"/>
                <a:gd name="T11" fmla="*/ 12 h 83"/>
                <a:gd name="T12" fmla="*/ 39 w 112"/>
                <a:gd name="T13" fmla="*/ 0 h 83"/>
                <a:gd name="T14" fmla="*/ 14 w 112"/>
                <a:gd name="T15" fmla="*/ 0 h 83"/>
                <a:gd name="T16" fmla="*/ 2 w 112"/>
                <a:gd name="T17" fmla="*/ 6 h 83"/>
                <a:gd name="T18" fmla="*/ 0 w 112"/>
                <a:gd name="T19" fmla="*/ 13 h 83"/>
                <a:gd name="T20" fmla="*/ 0 w 112"/>
                <a:gd name="T21" fmla="*/ 13 h 83"/>
                <a:gd name="T22" fmla="*/ 0 w 112"/>
                <a:gd name="T23" fmla="*/ 14 h 83"/>
                <a:gd name="T24" fmla="*/ 0 w 112"/>
                <a:gd name="T25" fmla="*/ 16 h 83"/>
                <a:gd name="T26" fmla="*/ 0 w 112"/>
                <a:gd name="T27" fmla="*/ 34 h 83"/>
                <a:gd name="T28" fmla="*/ 0 w 112"/>
                <a:gd name="T29" fmla="*/ 71 h 83"/>
                <a:gd name="T30" fmla="*/ 12 w 112"/>
                <a:gd name="T31" fmla="*/ 83 h 83"/>
                <a:gd name="T32" fmla="*/ 92 w 112"/>
                <a:gd name="T33" fmla="*/ 83 h 83"/>
                <a:gd name="T34" fmla="*/ 104 w 112"/>
                <a:gd name="T35" fmla="*/ 71 h 83"/>
                <a:gd name="T36" fmla="*/ 104 w 112"/>
                <a:gd name="T37" fmla="*/ 69 h 83"/>
                <a:gd name="T38" fmla="*/ 99 w 112"/>
                <a:gd name="T39" fmla="*/ 69 h 83"/>
                <a:gd name="T40" fmla="*/ 82 w 112"/>
                <a:gd name="T41" fmla="*/ 53 h 83"/>
                <a:gd name="T42" fmla="*/ 104 w 112"/>
                <a:gd name="T43" fmla="*/ 40 h 83"/>
                <a:gd name="T44" fmla="*/ 99 w 112"/>
                <a:gd name="T45" fmla="*/ 39 h 83"/>
                <a:gd name="T46" fmla="*/ 85 w 112"/>
                <a:gd name="T47" fmla="*/ 53 h 83"/>
                <a:gd name="T48" fmla="*/ 99 w 112"/>
                <a:gd name="T49" fmla="*/ 66 h 83"/>
                <a:gd name="T50" fmla="*/ 104 w 112"/>
                <a:gd name="T51" fmla="*/ 65 h 83"/>
                <a:gd name="T52" fmla="*/ 112 w 112"/>
                <a:gd name="T53" fmla="*/ 53 h 83"/>
                <a:gd name="T54" fmla="*/ 104 w 112"/>
                <a:gd name="T55" fmla="*/ 40 h 83"/>
                <a:gd name="T56" fmla="*/ 104 w 112"/>
                <a:gd name="T57" fmla="*/ 56 h 83"/>
                <a:gd name="T58" fmla="*/ 99 w 112"/>
                <a:gd name="T59" fmla="*/ 63 h 83"/>
                <a:gd name="T60" fmla="*/ 98 w 112"/>
                <a:gd name="T61" fmla="*/ 64 h 83"/>
                <a:gd name="T62" fmla="*/ 98 w 112"/>
                <a:gd name="T63" fmla="*/ 64 h 83"/>
                <a:gd name="T64" fmla="*/ 97 w 112"/>
                <a:gd name="T65" fmla="*/ 63 h 83"/>
                <a:gd name="T66" fmla="*/ 89 w 112"/>
                <a:gd name="T67" fmla="*/ 53 h 83"/>
                <a:gd name="T68" fmla="*/ 89 w 112"/>
                <a:gd name="T69" fmla="*/ 53 h 83"/>
                <a:gd name="T70" fmla="*/ 93 w 112"/>
                <a:gd name="T71" fmla="*/ 53 h 83"/>
                <a:gd name="T72" fmla="*/ 98 w 112"/>
                <a:gd name="T73" fmla="*/ 59 h 83"/>
                <a:gd name="T74" fmla="*/ 104 w 112"/>
                <a:gd name="T75" fmla="*/ 50 h 83"/>
                <a:gd name="T76" fmla="*/ 107 w 112"/>
                <a:gd name="T77" fmla="*/ 45 h 83"/>
                <a:gd name="T78" fmla="*/ 109 w 112"/>
                <a:gd name="T79" fmla="*/ 45 h 83"/>
                <a:gd name="T80" fmla="*/ 110 w 112"/>
                <a:gd name="T81" fmla="*/ 47 h 83"/>
                <a:gd name="T82" fmla="*/ 104 w 112"/>
                <a:gd name="T83"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83">
                  <a:moveTo>
                    <a:pt x="82" y="53"/>
                  </a:moveTo>
                  <a:cubicBezTo>
                    <a:pt x="82" y="44"/>
                    <a:pt x="90" y="36"/>
                    <a:pt x="99" y="36"/>
                  </a:cubicBezTo>
                  <a:cubicBezTo>
                    <a:pt x="100" y="36"/>
                    <a:pt x="102" y="37"/>
                    <a:pt x="104" y="37"/>
                  </a:cubicBezTo>
                  <a:cubicBezTo>
                    <a:pt x="104" y="24"/>
                    <a:pt x="104" y="24"/>
                    <a:pt x="104" y="24"/>
                  </a:cubicBezTo>
                  <a:cubicBezTo>
                    <a:pt x="104" y="17"/>
                    <a:pt x="99" y="12"/>
                    <a:pt x="92" y="12"/>
                  </a:cubicBezTo>
                  <a:cubicBezTo>
                    <a:pt x="49" y="12"/>
                    <a:pt x="49" y="12"/>
                    <a:pt x="49" y="12"/>
                  </a:cubicBezTo>
                  <a:cubicBezTo>
                    <a:pt x="48" y="5"/>
                    <a:pt x="43" y="0"/>
                    <a:pt x="39" y="0"/>
                  </a:cubicBezTo>
                  <a:cubicBezTo>
                    <a:pt x="14" y="0"/>
                    <a:pt x="14" y="0"/>
                    <a:pt x="14" y="0"/>
                  </a:cubicBezTo>
                  <a:cubicBezTo>
                    <a:pt x="8" y="0"/>
                    <a:pt x="4" y="2"/>
                    <a:pt x="2" y="6"/>
                  </a:cubicBezTo>
                  <a:cubicBezTo>
                    <a:pt x="1" y="8"/>
                    <a:pt x="0" y="10"/>
                    <a:pt x="0" y="13"/>
                  </a:cubicBezTo>
                  <a:cubicBezTo>
                    <a:pt x="0" y="13"/>
                    <a:pt x="0" y="13"/>
                    <a:pt x="0" y="13"/>
                  </a:cubicBezTo>
                  <a:cubicBezTo>
                    <a:pt x="0" y="14"/>
                    <a:pt x="0" y="14"/>
                    <a:pt x="0" y="14"/>
                  </a:cubicBezTo>
                  <a:cubicBezTo>
                    <a:pt x="0" y="16"/>
                    <a:pt x="0" y="16"/>
                    <a:pt x="0" y="16"/>
                  </a:cubicBezTo>
                  <a:cubicBezTo>
                    <a:pt x="0" y="34"/>
                    <a:pt x="0" y="34"/>
                    <a:pt x="0" y="34"/>
                  </a:cubicBezTo>
                  <a:cubicBezTo>
                    <a:pt x="0" y="71"/>
                    <a:pt x="0" y="71"/>
                    <a:pt x="0" y="71"/>
                  </a:cubicBezTo>
                  <a:cubicBezTo>
                    <a:pt x="0" y="78"/>
                    <a:pt x="5" y="83"/>
                    <a:pt x="12" y="83"/>
                  </a:cubicBezTo>
                  <a:cubicBezTo>
                    <a:pt x="92" y="83"/>
                    <a:pt x="92" y="83"/>
                    <a:pt x="92" y="83"/>
                  </a:cubicBezTo>
                  <a:cubicBezTo>
                    <a:pt x="99" y="83"/>
                    <a:pt x="104" y="78"/>
                    <a:pt x="104" y="71"/>
                  </a:cubicBezTo>
                  <a:cubicBezTo>
                    <a:pt x="104" y="69"/>
                    <a:pt x="104" y="69"/>
                    <a:pt x="104" y="69"/>
                  </a:cubicBezTo>
                  <a:cubicBezTo>
                    <a:pt x="102" y="69"/>
                    <a:pt x="100" y="69"/>
                    <a:pt x="99" y="69"/>
                  </a:cubicBezTo>
                  <a:cubicBezTo>
                    <a:pt x="90" y="69"/>
                    <a:pt x="82" y="62"/>
                    <a:pt x="82" y="53"/>
                  </a:cubicBezTo>
                  <a:close/>
                  <a:moveTo>
                    <a:pt x="104" y="40"/>
                  </a:moveTo>
                  <a:cubicBezTo>
                    <a:pt x="102" y="40"/>
                    <a:pt x="101" y="39"/>
                    <a:pt x="99" y="39"/>
                  </a:cubicBezTo>
                  <a:cubicBezTo>
                    <a:pt x="91" y="39"/>
                    <a:pt x="85" y="45"/>
                    <a:pt x="85" y="53"/>
                  </a:cubicBezTo>
                  <a:cubicBezTo>
                    <a:pt x="85" y="60"/>
                    <a:pt x="91" y="66"/>
                    <a:pt x="99" y="66"/>
                  </a:cubicBezTo>
                  <a:cubicBezTo>
                    <a:pt x="101" y="66"/>
                    <a:pt x="102" y="66"/>
                    <a:pt x="104" y="65"/>
                  </a:cubicBezTo>
                  <a:cubicBezTo>
                    <a:pt x="109" y="63"/>
                    <a:pt x="112" y="59"/>
                    <a:pt x="112" y="53"/>
                  </a:cubicBezTo>
                  <a:cubicBezTo>
                    <a:pt x="112" y="47"/>
                    <a:pt x="109" y="42"/>
                    <a:pt x="104" y="40"/>
                  </a:cubicBezTo>
                  <a:close/>
                  <a:moveTo>
                    <a:pt x="104" y="56"/>
                  </a:moveTo>
                  <a:cubicBezTo>
                    <a:pt x="99" y="63"/>
                    <a:pt x="99" y="63"/>
                    <a:pt x="99" y="63"/>
                  </a:cubicBezTo>
                  <a:cubicBezTo>
                    <a:pt x="99" y="63"/>
                    <a:pt x="99" y="64"/>
                    <a:pt x="98" y="64"/>
                  </a:cubicBezTo>
                  <a:cubicBezTo>
                    <a:pt x="98" y="64"/>
                    <a:pt x="98" y="64"/>
                    <a:pt x="98" y="64"/>
                  </a:cubicBezTo>
                  <a:cubicBezTo>
                    <a:pt x="97" y="64"/>
                    <a:pt x="97" y="63"/>
                    <a:pt x="97" y="63"/>
                  </a:cubicBezTo>
                  <a:cubicBezTo>
                    <a:pt x="89" y="53"/>
                    <a:pt x="89" y="53"/>
                    <a:pt x="89" y="53"/>
                  </a:cubicBezTo>
                  <a:cubicBezTo>
                    <a:pt x="89" y="53"/>
                    <a:pt x="89" y="53"/>
                    <a:pt x="89" y="53"/>
                  </a:cubicBezTo>
                  <a:cubicBezTo>
                    <a:pt x="93" y="53"/>
                    <a:pt x="93" y="53"/>
                    <a:pt x="93" y="53"/>
                  </a:cubicBezTo>
                  <a:cubicBezTo>
                    <a:pt x="98" y="59"/>
                    <a:pt x="98" y="59"/>
                    <a:pt x="98" y="59"/>
                  </a:cubicBezTo>
                  <a:cubicBezTo>
                    <a:pt x="104" y="50"/>
                    <a:pt x="104" y="50"/>
                    <a:pt x="104" y="50"/>
                  </a:cubicBezTo>
                  <a:cubicBezTo>
                    <a:pt x="107" y="45"/>
                    <a:pt x="107" y="45"/>
                    <a:pt x="107" y="45"/>
                  </a:cubicBezTo>
                  <a:cubicBezTo>
                    <a:pt x="107" y="44"/>
                    <a:pt x="108" y="44"/>
                    <a:pt x="109" y="45"/>
                  </a:cubicBezTo>
                  <a:cubicBezTo>
                    <a:pt x="110" y="45"/>
                    <a:pt x="110" y="46"/>
                    <a:pt x="110" y="47"/>
                  </a:cubicBezTo>
                  <a:lnTo>
                    <a:pt x="104" y="56"/>
                  </a:lnTo>
                  <a:close/>
                </a:path>
              </a:pathLst>
            </a:custGeom>
            <a:solidFill>
              <a:schemeClr val="bg1"/>
            </a:solidFill>
            <a:ln>
              <a:noFill/>
            </a:ln>
            <a:effectLst>
              <a:outerShdw blurRad="38100" dist="38100" dir="2700000" algn="tl" rotWithShape="0">
                <a:prstClr val="black">
                  <a:alpha val="40000"/>
                </a:prstClr>
              </a:outerShdw>
            </a:effectLs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23" name="组合 22"/>
          <p:cNvGrpSpPr/>
          <p:nvPr/>
        </p:nvGrpSpPr>
        <p:grpSpPr>
          <a:xfrm>
            <a:off x="2833164" y="3979628"/>
            <a:ext cx="452497" cy="524706"/>
            <a:chOff x="3777061" y="5179489"/>
            <a:chExt cx="603250" cy="699770"/>
          </a:xfrm>
        </p:grpSpPr>
        <p:sp>
          <p:nvSpPr>
            <p:cNvPr id="24" name="六边形 23"/>
            <p:cNvSpPr/>
            <p:nvPr/>
          </p:nvSpPr>
          <p:spPr>
            <a:xfrm rot="16200000">
              <a:off x="3728801" y="5227749"/>
              <a:ext cx="699770" cy="603250"/>
            </a:xfrm>
            <a:prstGeom prst="hexagon">
              <a:avLst/>
            </a:prstGeom>
            <a:solidFill>
              <a:srgbClr val="1F84BE"/>
            </a:solidFill>
            <a:ln>
              <a:noFill/>
            </a:ln>
            <a:effectLst>
              <a:innerShdw blurRad="1016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grpSp>
          <p:nvGrpSpPr>
            <p:cNvPr id="25" name="组合 24"/>
            <p:cNvGrpSpPr/>
            <p:nvPr/>
          </p:nvGrpSpPr>
          <p:grpSpPr>
            <a:xfrm>
              <a:off x="3891272" y="5379398"/>
              <a:ext cx="374827" cy="339164"/>
              <a:chOff x="8578850" y="285750"/>
              <a:chExt cx="817563" cy="739775"/>
            </a:xfrm>
            <a:solidFill>
              <a:schemeClr val="bg1"/>
            </a:solidFill>
            <a:effectLst>
              <a:outerShdw blurRad="38100" dist="38100" dir="2700000" algn="tl" rotWithShape="0">
                <a:prstClr val="black">
                  <a:alpha val="40000"/>
                </a:prstClr>
              </a:outerShdw>
            </a:effectLst>
          </p:grpSpPr>
          <p:sp>
            <p:nvSpPr>
              <p:cNvPr id="26" name="Freeform 35"/>
              <p:cNvSpPr>
                <a:spLocks/>
              </p:cNvSpPr>
              <p:nvPr/>
            </p:nvSpPr>
            <p:spPr bwMode="auto">
              <a:xfrm>
                <a:off x="8578850" y="530225"/>
                <a:ext cx="615950" cy="495300"/>
              </a:xfrm>
              <a:custGeom>
                <a:avLst/>
                <a:gdLst>
                  <a:gd name="T0" fmla="*/ 164 w 164"/>
                  <a:gd name="T1" fmla="*/ 59 h 132"/>
                  <a:gd name="T2" fmla="*/ 131 w 164"/>
                  <a:gd name="T3" fmla="*/ 63 h 132"/>
                  <a:gd name="T4" fmla="*/ 108 w 164"/>
                  <a:gd name="T5" fmla="*/ 61 h 132"/>
                  <a:gd name="T6" fmla="*/ 76 w 164"/>
                  <a:gd name="T7" fmla="*/ 83 h 132"/>
                  <a:gd name="T8" fmla="*/ 77 w 164"/>
                  <a:gd name="T9" fmla="*/ 50 h 132"/>
                  <a:gd name="T10" fmla="*/ 41 w 164"/>
                  <a:gd name="T11" fmla="*/ 0 h 132"/>
                  <a:gd name="T12" fmla="*/ 0 w 164"/>
                  <a:gd name="T13" fmla="*/ 48 h 132"/>
                  <a:gd name="T14" fmla="*/ 83 w 164"/>
                  <a:gd name="T15" fmla="*/ 105 h 132"/>
                  <a:gd name="T16" fmla="*/ 108 w 164"/>
                  <a:gd name="T17" fmla="*/ 102 h 132"/>
                  <a:gd name="T18" fmla="*/ 138 w 164"/>
                  <a:gd name="T19" fmla="*/ 132 h 132"/>
                  <a:gd name="T20" fmla="*/ 130 w 164"/>
                  <a:gd name="T21" fmla="*/ 95 h 132"/>
                  <a:gd name="T22" fmla="*/ 164 w 164"/>
                  <a:gd name="T23" fmla="*/ 5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2">
                    <a:moveTo>
                      <a:pt x="164" y="59"/>
                    </a:moveTo>
                    <a:cubicBezTo>
                      <a:pt x="154" y="62"/>
                      <a:pt x="143" y="63"/>
                      <a:pt x="131" y="63"/>
                    </a:cubicBezTo>
                    <a:cubicBezTo>
                      <a:pt x="123" y="63"/>
                      <a:pt x="115" y="62"/>
                      <a:pt x="108" y="61"/>
                    </a:cubicBezTo>
                    <a:cubicBezTo>
                      <a:pt x="104" y="64"/>
                      <a:pt x="76" y="83"/>
                      <a:pt x="76" y="83"/>
                    </a:cubicBezTo>
                    <a:cubicBezTo>
                      <a:pt x="76" y="83"/>
                      <a:pt x="76" y="56"/>
                      <a:pt x="77" y="50"/>
                    </a:cubicBezTo>
                    <a:cubicBezTo>
                      <a:pt x="55" y="38"/>
                      <a:pt x="41" y="20"/>
                      <a:pt x="41" y="0"/>
                    </a:cubicBezTo>
                    <a:cubicBezTo>
                      <a:pt x="17" y="10"/>
                      <a:pt x="0" y="28"/>
                      <a:pt x="0" y="48"/>
                    </a:cubicBezTo>
                    <a:cubicBezTo>
                      <a:pt x="0" y="80"/>
                      <a:pt x="37" y="105"/>
                      <a:pt x="83" y="105"/>
                    </a:cubicBezTo>
                    <a:cubicBezTo>
                      <a:pt x="92" y="105"/>
                      <a:pt x="100" y="104"/>
                      <a:pt x="108" y="102"/>
                    </a:cubicBezTo>
                    <a:cubicBezTo>
                      <a:pt x="138" y="132"/>
                      <a:pt x="138" y="132"/>
                      <a:pt x="138" y="132"/>
                    </a:cubicBezTo>
                    <a:cubicBezTo>
                      <a:pt x="130" y="95"/>
                      <a:pt x="130" y="95"/>
                      <a:pt x="130" y="95"/>
                    </a:cubicBezTo>
                    <a:cubicBezTo>
                      <a:pt x="148" y="87"/>
                      <a:pt x="160" y="74"/>
                      <a:pt x="16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27" name="Freeform 36"/>
              <p:cNvSpPr>
                <a:spLocks/>
              </p:cNvSpPr>
              <p:nvPr/>
            </p:nvSpPr>
            <p:spPr bwMode="auto">
              <a:xfrm>
                <a:off x="8777288" y="285750"/>
                <a:ext cx="619125" cy="469900"/>
              </a:xfrm>
              <a:custGeom>
                <a:avLst/>
                <a:gdLst>
                  <a:gd name="T0" fmla="*/ 83 w 165"/>
                  <a:gd name="T1" fmla="*/ 0 h 125"/>
                  <a:gd name="T2" fmla="*/ 0 w 165"/>
                  <a:gd name="T3" fmla="*/ 56 h 125"/>
                  <a:gd name="T4" fmla="*/ 36 w 165"/>
                  <a:gd name="T5" fmla="*/ 102 h 125"/>
                  <a:gd name="T6" fmla="*/ 35 w 165"/>
                  <a:gd name="T7" fmla="*/ 125 h 125"/>
                  <a:gd name="T8" fmla="*/ 57 w 165"/>
                  <a:gd name="T9" fmla="*/ 110 h 125"/>
                  <a:gd name="T10" fmla="*/ 83 w 165"/>
                  <a:gd name="T11" fmla="*/ 113 h 125"/>
                  <a:gd name="T12" fmla="*/ 165 w 165"/>
                  <a:gd name="T13" fmla="*/ 56 h 125"/>
                  <a:gd name="T14" fmla="*/ 83 w 165"/>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5">
                    <a:moveTo>
                      <a:pt x="83" y="0"/>
                    </a:moveTo>
                    <a:cubicBezTo>
                      <a:pt x="37" y="0"/>
                      <a:pt x="0" y="25"/>
                      <a:pt x="0" y="56"/>
                    </a:cubicBezTo>
                    <a:cubicBezTo>
                      <a:pt x="0" y="75"/>
                      <a:pt x="14" y="92"/>
                      <a:pt x="36" y="102"/>
                    </a:cubicBezTo>
                    <a:cubicBezTo>
                      <a:pt x="35" y="125"/>
                      <a:pt x="35" y="125"/>
                      <a:pt x="35" y="125"/>
                    </a:cubicBezTo>
                    <a:cubicBezTo>
                      <a:pt x="57" y="110"/>
                      <a:pt x="57" y="110"/>
                      <a:pt x="57" y="110"/>
                    </a:cubicBezTo>
                    <a:cubicBezTo>
                      <a:pt x="65" y="112"/>
                      <a:pt x="74" y="113"/>
                      <a:pt x="83" y="113"/>
                    </a:cubicBezTo>
                    <a:cubicBezTo>
                      <a:pt x="128" y="113"/>
                      <a:pt x="165" y="87"/>
                      <a:pt x="165" y="56"/>
                    </a:cubicBezTo>
                    <a:cubicBezTo>
                      <a:pt x="165" y="25"/>
                      <a:pt x="128"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grpSp>
        <p:nvGrpSpPr>
          <p:cNvPr id="28" name="组合 27"/>
          <p:cNvGrpSpPr/>
          <p:nvPr/>
        </p:nvGrpSpPr>
        <p:grpSpPr>
          <a:xfrm>
            <a:off x="876694" y="3979628"/>
            <a:ext cx="452497" cy="524706"/>
            <a:chOff x="1168773" y="5179489"/>
            <a:chExt cx="603250" cy="699770"/>
          </a:xfrm>
        </p:grpSpPr>
        <p:sp>
          <p:nvSpPr>
            <p:cNvPr id="29" name="六边形 28"/>
            <p:cNvSpPr/>
            <p:nvPr/>
          </p:nvSpPr>
          <p:spPr>
            <a:xfrm rot="16200000">
              <a:off x="1120513" y="5227749"/>
              <a:ext cx="699770" cy="603250"/>
            </a:xfrm>
            <a:prstGeom prst="hexagon">
              <a:avLst/>
            </a:prstGeom>
            <a:solidFill>
              <a:srgbClr val="1F84BE"/>
            </a:solidFill>
            <a:ln>
              <a:noFill/>
            </a:ln>
            <a:effectLst>
              <a:innerShdw blurRad="1016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0" name="Freeform 32"/>
            <p:cNvSpPr>
              <a:spLocks noEditPoints="1"/>
            </p:cNvSpPr>
            <p:nvPr/>
          </p:nvSpPr>
          <p:spPr bwMode="auto">
            <a:xfrm>
              <a:off x="1260869" y="5379398"/>
              <a:ext cx="419057" cy="299950"/>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chemeClr val="bg1"/>
            </a:solidFill>
            <a:ln>
              <a:noFill/>
            </a:ln>
            <a:effectLst>
              <a:outerShdw blurRad="38100" dist="38100" dir="2700000" algn="tl" rotWithShape="0">
                <a:prstClr val="black">
                  <a:alpha val="40000"/>
                </a:prstClr>
              </a:outerShdw>
            </a:effectLs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31" name="Freeform 10"/>
          <p:cNvSpPr>
            <a:spLocks noEditPoints="1"/>
          </p:cNvSpPr>
          <p:nvPr/>
        </p:nvSpPr>
        <p:spPr bwMode="auto">
          <a:xfrm>
            <a:off x="1231456" y="1402771"/>
            <a:ext cx="916503" cy="522599"/>
          </a:xfrm>
          <a:custGeom>
            <a:avLst/>
            <a:gdLst>
              <a:gd name="T0" fmla="*/ 82 w 85"/>
              <a:gd name="T1" fmla="*/ 13 h 46"/>
              <a:gd name="T2" fmla="*/ 77 w 85"/>
              <a:gd name="T3" fmla="*/ 13 h 46"/>
              <a:gd name="T4" fmla="*/ 77 w 85"/>
              <a:gd name="T5" fmla="*/ 8 h 46"/>
              <a:gd name="T6" fmla="*/ 69 w 85"/>
              <a:gd name="T7" fmla="*/ 0 h 46"/>
              <a:gd name="T8" fmla="*/ 8 w 85"/>
              <a:gd name="T9" fmla="*/ 0 h 46"/>
              <a:gd name="T10" fmla="*/ 0 w 85"/>
              <a:gd name="T11" fmla="*/ 8 h 46"/>
              <a:gd name="T12" fmla="*/ 0 w 85"/>
              <a:gd name="T13" fmla="*/ 38 h 46"/>
              <a:gd name="T14" fmla="*/ 8 w 85"/>
              <a:gd name="T15" fmla="*/ 46 h 46"/>
              <a:gd name="T16" fmla="*/ 69 w 85"/>
              <a:gd name="T17" fmla="*/ 46 h 46"/>
              <a:gd name="T18" fmla="*/ 77 w 85"/>
              <a:gd name="T19" fmla="*/ 38 h 46"/>
              <a:gd name="T20" fmla="*/ 77 w 85"/>
              <a:gd name="T21" fmla="*/ 33 h 46"/>
              <a:gd name="T22" fmla="*/ 82 w 85"/>
              <a:gd name="T23" fmla="*/ 33 h 46"/>
              <a:gd name="T24" fmla="*/ 85 w 85"/>
              <a:gd name="T25" fmla="*/ 31 h 46"/>
              <a:gd name="T26" fmla="*/ 85 w 85"/>
              <a:gd name="T27" fmla="*/ 15 h 46"/>
              <a:gd name="T28" fmla="*/ 82 w 85"/>
              <a:gd name="T29" fmla="*/ 13 h 46"/>
              <a:gd name="T30" fmla="*/ 72 w 85"/>
              <a:gd name="T31" fmla="*/ 38 h 46"/>
              <a:gd name="T32" fmla="*/ 69 w 85"/>
              <a:gd name="T33" fmla="*/ 41 h 46"/>
              <a:gd name="T34" fmla="*/ 8 w 85"/>
              <a:gd name="T35" fmla="*/ 41 h 46"/>
              <a:gd name="T36" fmla="*/ 5 w 85"/>
              <a:gd name="T37" fmla="*/ 38 h 46"/>
              <a:gd name="T38" fmla="*/ 5 w 85"/>
              <a:gd name="T39" fmla="*/ 8 h 46"/>
              <a:gd name="T40" fmla="*/ 8 w 85"/>
              <a:gd name="T41" fmla="*/ 5 h 46"/>
              <a:gd name="T42" fmla="*/ 69 w 85"/>
              <a:gd name="T43" fmla="*/ 5 h 46"/>
              <a:gd name="T44" fmla="*/ 72 w 85"/>
              <a:gd name="T45" fmla="*/ 8 h 46"/>
              <a:gd name="T46" fmla="*/ 72 w 85"/>
              <a:gd name="T4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6">
                <a:moveTo>
                  <a:pt x="82" y="13"/>
                </a:moveTo>
                <a:cubicBezTo>
                  <a:pt x="77" y="13"/>
                  <a:pt x="77" y="13"/>
                  <a:pt x="77" y="13"/>
                </a:cubicBezTo>
                <a:cubicBezTo>
                  <a:pt x="77" y="8"/>
                  <a:pt x="77" y="8"/>
                  <a:pt x="77" y="8"/>
                </a:cubicBezTo>
                <a:cubicBezTo>
                  <a:pt x="77" y="3"/>
                  <a:pt x="74" y="0"/>
                  <a:pt x="69" y="0"/>
                </a:cubicBezTo>
                <a:cubicBezTo>
                  <a:pt x="8" y="0"/>
                  <a:pt x="8" y="0"/>
                  <a:pt x="8" y="0"/>
                </a:cubicBezTo>
                <a:cubicBezTo>
                  <a:pt x="4" y="0"/>
                  <a:pt x="0" y="3"/>
                  <a:pt x="0" y="8"/>
                </a:cubicBezTo>
                <a:cubicBezTo>
                  <a:pt x="0" y="38"/>
                  <a:pt x="0" y="38"/>
                  <a:pt x="0" y="38"/>
                </a:cubicBezTo>
                <a:cubicBezTo>
                  <a:pt x="0" y="43"/>
                  <a:pt x="4" y="46"/>
                  <a:pt x="8" y="46"/>
                </a:cubicBezTo>
                <a:cubicBezTo>
                  <a:pt x="69" y="46"/>
                  <a:pt x="69" y="46"/>
                  <a:pt x="69" y="46"/>
                </a:cubicBezTo>
                <a:cubicBezTo>
                  <a:pt x="74" y="46"/>
                  <a:pt x="77" y="43"/>
                  <a:pt x="77" y="38"/>
                </a:cubicBezTo>
                <a:cubicBezTo>
                  <a:pt x="77" y="33"/>
                  <a:pt x="77" y="33"/>
                  <a:pt x="77" y="33"/>
                </a:cubicBezTo>
                <a:cubicBezTo>
                  <a:pt x="82" y="33"/>
                  <a:pt x="82" y="33"/>
                  <a:pt x="82" y="33"/>
                </a:cubicBezTo>
                <a:cubicBezTo>
                  <a:pt x="84" y="33"/>
                  <a:pt x="85" y="32"/>
                  <a:pt x="85" y="31"/>
                </a:cubicBezTo>
                <a:cubicBezTo>
                  <a:pt x="85" y="15"/>
                  <a:pt x="85" y="15"/>
                  <a:pt x="85" y="15"/>
                </a:cubicBezTo>
                <a:cubicBezTo>
                  <a:pt x="85" y="14"/>
                  <a:pt x="84" y="13"/>
                  <a:pt x="82" y="13"/>
                </a:cubicBezTo>
                <a:close/>
                <a:moveTo>
                  <a:pt x="72" y="38"/>
                </a:moveTo>
                <a:cubicBezTo>
                  <a:pt x="72" y="40"/>
                  <a:pt x="71" y="41"/>
                  <a:pt x="69" y="41"/>
                </a:cubicBezTo>
                <a:cubicBezTo>
                  <a:pt x="8" y="41"/>
                  <a:pt x="8" y="41"/>
                  <a:pt x="8" y="41"/>
                </a:cubicBezTo>
                <a:cubicBezTo>
                  <a:pt x="7" y="41"/>
                  <a:pt x="5" y="40"/>
                  <a:pt x="5" y="38"/>
                </a:cubicBezTo>
                <a:cubicBezTo>
                  <a:pt x="5" y="8"/>
                  <a:pt x="5" y="8"/>
                  <a:pt x="5" y="8"/>
                </a:cubicBezTo>
                <a:cubicBezTo>
                  <a:pt x="5" y="6"/>
                  <a:pt x="7" y="5"/>
                  <a:pt x="8" y="5"/>
                </a:cubicBezTo>
                <a:cubicBezTo>
                  <a:pt x="69" y="5"/>
                  <a:pt x="69" y="5"/>
                  <a:pt x="69" y="5"/>
                </a:cubicBezTo>
                <a:cubicBezTo>
                  <a:pt x="71" y="5"/>
                  <a:pt x="72" y="6"/>
                  <a:pt x="72" y="8"/>
                </a:cubicBezTo>
                <a:lnTo>
                  <a:pt x="72" y="38"/>
                </a:lnTo>
                <a:close/>
              </a:path>
            </a:pathLst>
          </a:custGeom>
          <a:solidFill>
            <a:srgbClr val="1F84BE"/>
          </a:solidFill>
          <a:ln>
            <a:noFill/>
          </a:ln>
          <a:effectLst>
            <a:innerShdw blurRad="63500" dist="38100" dir="135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2" name="矩形 31"/>
          <p:cNvSpPr/>
          <p:nvPr/>
        </p:nvSpPr>
        <p:spPr>
          <a:xfrm>
            <a:off x="1351363" y="1515734"/>
            <a:ext cx="73221" cy="305480"/>
          </a:xfrm>
          <a:prstGeom prst="rect">
            <a:avLst/>
          </a:prstGeom>
          <a:solidFill>
            <a:srgbClr val="1F84B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3" name="矩形 32"/>
          <p:cNvSpPr/>
          <p:nvPr/>
        </p:nvSpPr>
        <p:spPr>
          <a:xfrm>
            <a:off x="1471270" y="1515734"/>
            <a:ext cx="73221" cy="305480"/>
          </a:xfrm>
          <a:prstGeom prst="rect">
            <a:avLst/>
          </a:prstGeom>
          <a:solidFill>
            <a:srgbClr val="1F84B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4" name="Freeform 10"/>
          <p:cNvSpPr>
            <a:spLocks noEditPoints="1"/>
          </p:cNvSpPr>
          <p:nvPr/>
        </p:nvSpPr>
        <p:spPr bwMode="auto">
          <a:xfrm>
            <a:off x="3210906" y="1402771"/>
            <a:ext cx="916503" cy="522599"/>
          </a:xfrm>
          <a:custGeom>
            <a:avLst/>
            <a:gdLst>
              <a:gd name="T0" fmla="*/ 82 w 85"/>
              <a:gd name="T1" fmla="*/ 13 h 46"/>
              <a:gd name="T2" fmla="*/ 77 w 85"/>
              <a:gd name="T3" fmla="*/ 13 h 46"/>
              <a:gd name="T4" fmla="*/ 77 w 85"/>
              <a:gd name="T5" fmla="*/ 8 h 46"/>
              <a:gd name="T6" fmla="*/ 69 w 85"/>
              <a:gd name="T7" fmla="*/ 0 h 46"/>
              <a:gd name="T8" fmla="*/ 8 w 85"/>
              <a:gd name="T9" fmla="*/ 0 h 46"/>
              <a:gd name="T10" fmla="*/ 0 w 85"/>
              <a:gd name="T11" fmla="*/ 8 h 46"/>
              <a:gd name="T12" fmla="*/ 0 w 85"/>
              <a:gd name="T13" fmla="*/ 38 h 46"/>
              <a:gd name="T14" fmla="*/ 8 w 85"/>
              <a:gd name="T15" fmla="*/ 46 h 46"/>
              <a:gd name="T16" fmla="*/ 69 w 85"/>
              <a:gd name="T17" fmla="*/ 46 h 46"/>
              <a:gd name="T18" fmla="*/ 77 w 85"/>
              <a:gd name="T19" fmla="*/ 38 h 46"/>
              <a:gd name="T20" fmla="*/ 77 w 85"/>
              <a:gd name="T21" fmla="*/ 33 h 46"/>
              <a:gd name="T22" fmla="*/ 82 w 85"/>
              <a:gd name="T23" fmla="*/ 33 h 46"/>
              <a:gd name="T24" fmla="*/ 85 w 85"/>
              <a:gd name="T25" fmla="*/ 31 h 46"/>
              <a:gd name="T26" fmla="*/ 85 w 85"/>
              <a:gd name="T27" fmla="*/ 15 h 46"/>
              <a:gd name="T28" fmla="*/ 82 w 85"/>
              <a:gd name="T29" fmla="*/ 13 h 46"/>
              <a:gd name="T30" fmla="*/ 72 w 85"/>
              <a:gd name="T31" fmla="*/ 38 h 46"/>
              <a:gd name="T32" fmla="*/ 69 w 85"/>
              <a:gd name="T33" fmla="*/ 41 h 46"/>
              <a:gd name="T34" fmla="*/ 8 w 85"/>
              <a:gd name="T35" fmla="*/ 41 h 46"/>
              <a:gd name="T36" fmla="*/ 5 w 85"/>
              <a:gd name="T37" fmla="*/ 38 h 46"/>
              <a:gd name="T38" fmla="*/ 5 w 85"/>
              <a:gd name="T39" fmla="*/ 8 h 46"/>
              <a:gd name="T40" fmla="*/ 8 w 85"/>
              <a:gd name="T41" fmla="*/ 5 h 46"/>
              <a:gd name="T42" fmla="*/ 69 w 85"/>
              <a:gd name="T43" fmla="*/ 5 h 46"/>
              <a:gd name="T44" fmla="*/ 72 w 85"/>
              <a:gd name="T45" fmla="*/ 8 h 46"/>
              <a:gd name="T46" fmla="*/ 72 w 85"/>
              <a:gd name="T4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6">
                <a:moveTo>
                  <a:pt x="82" y="13"/>
                </a:moveTo>
                <a:cubicBezTo>
                  <a:pt x="77" y="13"/>
                  <a:pt x="77" y="13"/>
                  <a:pt x="77" y="13"/>
                </a:cubicBezTo>
                <a:cubicBezTo>
                  <a:pt x="77" y="8"/>
                  <a:pt x="77" y="8"/>
                  <a:pt x="77" y="8"/>
                </a:cubicBezTo>
                <a:cubicBezTo>
                  <a:pt x="77" y="3"/>
                  <a:pt x="74" y="0"/>
                  <a:pt x="69" y="0"/>
                </a:cubicBezTo>
                <a:cubicBezTo>
                  <a:pt x="8" y="0"/>
                  <a:pt x="8" y="0"/>
                  <a:pt x="8" y="0"/>
                </a:cubicBezTo>
                <a:cubicBezTo>
                  <a:pt x="4" y="0"/>
                  <a:pt x="0" y="3"/>
                  <a:pt x="0" y="8"/>
                </a:cubicBezTo>
                <a:cubicBezTo>
                  <a:pt x="0" y="38"/>
                  <a:pt x="0" y="38"/>
                  <a:pt x="0" y="38"/>
                </a:cubicBezTo>
                <a:cubicBezTo>
                  <a:pt x="0" y="43"/>
                  <a:pt x="4" y="46"/>
                  <a:pt x="8" y="46"/>
                </a:cubicBezTo>
                <a:cubicBezTo>
                  <a:pt x="69" y="46"/>
                  <a:pt x="69" y="46"/>
                  <a:pt x="69" y="46"/>
                </a:cubicBezTo>
                <a:cubicBezTo>
                  <a:pt x="74" y="46"/>
                  <a:pt x="77" y="43"/>
                  <a:pt x="77" y="38"/>
                </a:cubicBezTo>
                <a:cubicBezTo>
                  <a:pt x="77" y="33"/>
                  <a:pt x="77" y="33"/>
                  <a:pt x="77" y="33"/>
                </a:cubicBezTo>
                <a:cubicBezTo>
                  <a:pt x="82" y="33"/>
                  <a:pt x="82" y="33"/>
                  <a:pt x="82" y="33"/>
                </a:cubicBezTo>
                <a:cubicBezTo>
                  <a:pt x="84" y="33"/>
                  <a:pt x="85" y="32"/>
                  <a:pt x="85" y="31"/>
                </a:cubicBezTo>
                <a:cubicBezTo>
                  <a:pt x="85" y="15"/>
                  <a:pt x="85" y="15"/>
                  <a:pt x="85" y="15"/>
                </a:cubicBezTo>
                <a:cubicBezTo>
                  <a:pt x="85" y="14"/>
                  <a:pt x="84" y="13"/>
                  <a:pt x="82" y="13"/>
                </a:cubicBezTo>
                <a:close/>
                <a:moveTo>
                  <a:pt x="72" y="38"/>
                </a:moveTo>
                <a:cubicBezTo>
                  <a:pt x="72" y="40"/>
                  <a:pt x="71" y="41"/>
                  <a:pt x="69" y="41"/>
                </a:cubicBezTo>
                <a:cubicBezTo>
                  <a:pt x="8" y="41"/>
                  <a:pt x="8" y="41"/>
                  <a:pt x="8" y="41"/>
                </a:cubicBezTo>
                <a:cubicBezTo>
                  <a:pt x="7" y="41"/>
                  <a:pt x="5" y="40"/>
                  <a:pt x="5" y="38"/>
                </a:cubicBezTo>
                <a:cubicBezTo>
                  <a:pt x="5" y="8"/>
                  <a:pt x="5" y="8"/>
                  <a:pt x="5" y="8"/>
                </a:cubicBezTo>
                <a:cubicBezTo>
                  <a:pt x="5" y="6"/>
                  <a:pt x="7" y="5"/>
                  <a:pt x="8" y="5"/>
                </a:cubicBezTo>
                <a:cubicBezTo>
                  <a:pt x="69" y="5"/>
                  <a:pt x="69" y="5"/>
                  <a:pt x="69" y="5"/>
                </a:cubicBezTo>
                <a:cubicBezTo>
                  <a:pt x="71" y="5"/>
                  <a:pt x="72" y="6"/>
                  <a:pt x="72" y="8"/>
                </a:cubicBezTo>
                <a:lnTo>
                  <a:pt x="72" y="38"/>
                </a:lnTo>
                <a:close/>
              </a:path>
            </a:pathLst>
          </a:custGeom>
          <a:solidFill>
            <a:srgbClr val="1F84BE"/>
          </a:solidFill>
          <a:ln>
            <a:noFill/>
          </a:ln>
          <a:effectLst>
            <a:innerShdw blurRad="63500" dist="50800" dir="135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5" name="矩形 34"/>
          <p:cNvSpPr/>
          <p:nvPr/>
        </p:nvSpPr>
        <p:spPr>
          <a:xfrm>
            <a:off x="3330812" y="1515734"/>
            <a:ext cx="73221" cy="305480"/>
          </a:xfrm>
          <a:prstGeom prst="rect">
            <a:avLst/>
          </a:prstGeom>
          <a:solidFill>
            <a:srgbClr val="1F84B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6" name="矩形 35"/>
          <p:cNvSpPr/>
          <p:nvPr/>
        </p:nvSpPr>
        <p:spPr>
          <a:xfrm>
            <a:off x="3450719" y="1515734"/>
            <a:ext cx="73221" cy="305480"/>
          </a:xfrm>
          <a:prstGeom prst="rect">
            <a:avLst/>
          </a:prstGeom>
          <a:solidFill>
            <a:srgbClr val="1F84B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7" name="矩形 36"/>
          <p:cNvSpPr/>
          <p:nvPr/>
        </p:nvSpPr>
        <p:spPr>
          <a:xfrm>
            <a:off x="3579385" y="1515734"/>
            <a:ext cx="73221" cy="305480"/>
          </a:xfrm>
          <a:prstGeom prst="rect">
            <a:avLst/>
          </a:prstGeom>
          <a:solidFill>
            <a:srgbClr val="1F84B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38" name="Freeform 10"/>
          <p:cNvSpPr>
            <a:spLocks noEditPoints="1"/>
          </p:cNvSpPr>
          <p:nvPr/>
        </p:nvSpPr>
        <p:spPr bwMode="auto">
          <a:xfrm>
            <a:off x="5104279" y="1402771"/>
            <a:ext cx="916503" cy="522599"/>
          </a:xfrm>
          <a:custGeom>
            <a:avLst/>
            <a:gdLst>
              <a:gd name="T0" fmla="*/ 82 w 85"/>
              <a:gd name="T1" fmla="*/ 13 h 46"/>
              <a:gd name="T2" fmla="*/ 77 w 85"/>
              <a:gd name="T3" fmla="*/ 13 h 46"/>
              <a:gd name="T4" fmla="*/ 77 w 85"/>
              <a:gd name="T5" fmla="*/ 8 h 46"/>
              <a:gd name="T6" fmla="*/ 69 w 85"/>
              <a:gd name="T7" fmla="*/ 0 h 46"/>
              <a:gd name="T8" fmla="*/ 8 w 85"/>
              <a:gd name="T9" fmla="*/ 0 h 46"/>
              <a:gd name="T10" fmla="*/ 0 w 85"/>
              <a:gd name="T11" fmla="*/ 8 h 46"/>
              <a:gd name="T12" fmla="*/ 0 w 85"/>
              <a:gd name="T13" fmla="*/ 38 h 46"/>
              <a:gd name="T14" fmla="*/ 8 w 85"/>
              <a:gd name="T15" fmla="*/ 46 h 46"/>
              <a:gd name="T16" fmla="*/ 69 w 85"/>
              <a:gd name="T17" fmla="*/ 46 h 46"/>
              <a:gd name="T18" fmla="*/ 77 w 85"/>
              <a:gd name="T19" fmla="*/ 38 h 46"/>
              <a:gd name="T20" fmla="*/ 77 w 85"/>
              <a:gd name="T21" fmla="*/ 33 h 46"/>
              <a:gd name="T22" fmla="*/ 82 w 85"/>
              <a:gd name="T23" fmla="*/ 33 h 46"/>
              <a:gd name="T24" fmla="*/ 85 w 85"/>
              <a:gd name="T25" fmla="*/ 31 h 46"/>
              <a:gd name="T26" fmla="*/ 85 w 85"/>
              <a:gd name="T27" fmla="*/ 15 h 46"/>
              <a:gd name="T28" fmla="*/ 82 w 85"/>
              <a:gd name="T29" fmla="*/ 13 h 46"/>
              <a:gd name="T30" fmla="*/ 72 w 85"/>
              <a:gd name="T31" fmla="*/ 38 h 46"/>
              <a:gd name="T32" fmla="*/ 69 w 85"/>
              <a:gd name="T33" fmla="*/ 41 h 46"/>
              <a:gd name="T34" fmla="*/ 8 w 85"/>
              <a:gd name="T35" fmla="*/ 41 h 46"/>
              <a:gd name="T36" fmla="*/ 5 w 85"/>
              <a:gd name="T37" fmla="*/ 38 h 46"/>
              <a:gd name="T38" fmla="*/ 5 w 85"/>
              <a:gd name="T39" fmla="*/ 8 h 46"/>
              <a:gd name="T40" fmla="*/ 8 w 85"/>
              <a:gd name="T41" fmla="*/ 5 h 46"/>
              <a:gd name="T42" fmla="*/ 69 w 85"/>
              <a:gd name="T43" fmla="*/ 5 h 46"/>
              <a:gd name="T44" fmla="*/ 72 w 85"/>
              <a:gd name="T45" fmla="*/ 8 h 46"/>
              <a:gd name="T46" fmla="*/ 72 w 85"/>
              <a:gd name="T4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6">
                <a:moveTo>
                  <a:pt x="82" y="13"/>
                </a:moveTo>
                <a:cubicBezTo>
                  <a:pt x="77" y="13"/>
                  <a:pt x="77" y="13"/>
                  <a:pt x="77" y="13"/>
                </a:cubicBezTo>
                <a:cubicBezTo>
                  <a:pt x="77" y="8"/>
                  <a:pt x="77" y="8"/>
                  <a:pt x="77" y="8"/>
                </a:cubicBezTo>
                <a:cubicBezTo>
                  <a:pt x="77" y="3"/>
                  <a:pt x="74" y="0"/>
                  <a:pt x="69" y="0"/>
                </a:cubicBezTo>
                <a:cubicBezTo>
                  <a:pt x="8" y="0"/>
                  <a:pt x="8" y="0"/>
                  <a:pt x="8" y="0"/>
                </a:cubicBezTo>
                <a:cubicBezTo>
                  <a:pt x="4" y="0"/>
                  <a:pt x="0" y="3"/>
                  <a:pt x="0" y="8"/>
                </a:cubicBezTo>
                <a:cubicBezTo>
                  <a:pt x="0" y="38"/>
                  <a:pt x="0" y="38"/>
                  <a:pt x="0" y="38"/>
                </a:cubicBezTo>
                <a:cubicBezTo>
                  <a:pt x="0" y="43"/>
                  <a:pt x="4" y="46"/>
                  <a:pt x="8" y="46"/>
                </a:cubicBezTo>
                <a:cubicBezTo>
                  <a:pt x="69" y="46"/>
                  <a:pt x="69" y="46"/>
                  <a:pt x="69" y="46"/>
                </a:cubicBezTo>
                <a:cubicBezTo>
                  <a:pt x="74" y="46"/>
                  <a:pt x="77" y="43"/>
                  <a:pt x="77" y="38"/>
                </a:cubicBezTo>
                <a:cubicBezTo>
                  <a:pt x="77" y="33"/>
                  <a:pt x="77" y="33"/>
                  <a:pt x="77" y="33"/>
                </a:cubicBezTo>
                <a:cubicBezTo>
                  <a:pt x="82" y="33"/>
                  <a:pt x="82" y="33"/>
                  <a:pt x="82" y="33"/>
                </a:cubicBezTo>
                <a:cubicBezTo>
                  <a:pt x="84" y="33"/>
                  <a:pt x="85" y="32"/>
                  <a:pt x="85" y="31"/>
                </a:cubicBezTo>
                <a:cubicBezTo>
                  <a:pt x="85" y="15"/>
                  <a:pt x="85" y="15"/>
                  <a:pt x="85" y="15"/>
                </a:cubicBezTo>
                <a:cubicBezTo>
                  <a:pt x="85" y="14"/>
                  <a:pt x="84" y="13"/>
                  <a:pt x="82" y="13"/>
                </a:cubicBezTo>
                <a:close/>
                <a:moveTo>
                  <a:pt x="72" y="38"/>
                </a:moveTo>
                <a:cubicBezTo>
                  <a:pt x="72" y="40"/>
                  <a:pt x="71" y="41"/>
                  <a:pt x="69" y="41"/>
                </a:cubicBezTo>
                <a:cubicBezTo>
                  <a:pt x="8" y="41"/>
                  <a:pt x="8" y="41"/>
                  <a:pt x="8" y="41"/>
                </a:cubicBezTo>
                <a:cubicBezTo>
                  <a:pt x="7" y="41"/>
                  <a:pt x="5" y="40"/>
                  <a:pt x="5" y="38"/>
                </a:cubicBezTo>
                <a:cubicBezTo>
                  <a:pt x="5" y="8"/>
                  <a:pt x="5" y="8"/>
                  <a:pt x="5" y="8"/>
                </a:cubicBezTo>
                <a:cubicBezTo>
                  <a:pt x="5" y="6"/>
                  <a:pt x="7" y="5"/>
                  <a:pt x="8" y="5"/>
                </a:cubicBezTo>
                <a:cubicBezTo>
                  <a:pt x="69" y="5"/>
                  <a:pt x="69" y="5"/>
                  <a:pt x="69" y="5"/>
                </a:cubicBezTo>
                <a:cubicBezTo>
                  <a:pt x="71" y="5"/>
                  <a:pt x="72" y="6"/>
                  <a:pt x="72" y="8"/>
                </a:cubicBezTo>
                <a:lnTo>
                  <a:pt x="72" y="38"/>
                </a:lnTo>
                <a:close/>
              </a:path>
            </a:pathLst>
          </a:custGeom>
          <a:solidFill>
            <a:srgbClr val="1F84BE"/>
          </a:solidFill>
          <a:ln>
            <a:noFill/>
          </a:ln>
          <a:effectLst>
            <a:innerShdw blurRad="63500" dist="50800" dir="13500000">
              <a:prstClr val="black">
                <a:alpha val="50000"/>
              </a:prstClr>
            </a:inn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39" name="矩形 38"/>
          <p:cNvSpPr/>
          <p:nvPr/>
        </p:nvSpPr>
        <p:spPr>
          <a:xfrm>
            <a:off x="5224186" y="1515734"/>
            <a:ext cx="73221" cy="305480"/>
          </a:xfrm>
          <a:prstGeom prst="rect">
            <a:avLst/>
          </a:prstGeom>
          <a:solidFill>
            <a:srgbClr val="1F84B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0" name="矩形 39"/>
          <p:cNvSpPr/>
          <p:nvPr/>
        </p:nvSpPr>
        <p:spPr>
          <a:xfrm>
            <a:off x="5349809" y="1515734"/>
            <a:ext cx="73221" cy="305480"/>
          </a:xfrm>
          <a:prstGeom prst="rect">
            <a:avLst/>
          </a:prstGeom>
          <a:solidFill>
            <a:srgbClr val="1F84B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1" name="矩形 40"/>
          <p:cNvSpPr/>
          <p:nvPr/>
        </p:nvSpPr>
        <p:spPr>
          <a:xfrm>
            <a:off x="5483684" y="1515734"/>
            <a:ext cx="73221" cy="305480"/>
          </a:xfrm>
          <a:prstGeom prst="rect">
            <a:avLst/>
          </a:prstGeom>
          <a:solidFill>
            <a:srgbClr val="1F84B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2" name="矩形 41"/>
          <p:cNvSpPr/>
          <p:nvPr/>
        </p:nvSpPr>
        <p:spPr>
          <a:xfrm>
            <a:off x="5622235" y="1515734"/>
            <a:ext cx="73221" cy="305480"/>
          </a:xfrm>
          <a:prstGeom prst="rect">
            <a:avLst/>
          </a:prstGeom>
          <a:solidFill>
            <a:srgbClr val="1F84B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3" name="Freeform 10"/>
          <p:cNvSpPr>
            <a:spLocks noEditPoints="1"/>
          </p:cNvSpPr>
          <p:nvPr/>
        </p:nvSpPr>
        <p:spPr bwMode="auto">
          <a:xfrm>
            <a:off x="7008073" y="1402771"/>
            <a:ext cx="916503" cy="522599"/>
          </a:xfrm>
          <a:custGeom>
            <a:avLst/>
            <a:gdLst>
              <a:gd name="T0" fmla="*/ 82 w 85"/>
              <a:gd name="T1" fmla="*/ 13 h 46"/>
              <a:gd name="T2" fmla="*/ 77 w 85"/>
              <a:gd name="T3" fmla="*/ 13 h 46"/>
              <a:gd name="T4" fmla="*/ 77 w 85"/>
              <a:gd name="T5" fmla="*/ 8 h 46"/>
              <a:gd name="T6" fmla="*/ 69 w 85"/>
              <a:gd name="T7" fmla="*/ 0 h 46"/>
              <a:gd name="T8" fmla="*/ 8 w 85"/>
              <a:gd name="T9" fmla="*/ 0 h 46"/>
              <a:gd name="T10" fmla="*/ 0 w 85"/>
              <a:gd name="T11" fmla="*/ 8 h 46"/>
              <a:gd name="T12" fmla="*/ 0 w 85"/>
              <a:gd name="T13" fmla="*/ 38 h 46"/>
              <a:gd name="T14" fmla="*/ 8 w 85"/>
              <a:gd name="T15" fmla="*/ 46 h 46"/>
              <a:gd name="T16" fmla="*/ 69 w 85"/>
              <a:gd name="T17" fmla="*/ 46 h 46"/>
              <a:gd name="T18" fmla="*/ 77 w 85"/>
              <a:gd name="T19" fmla="*/ 38 h 46"/>
              <a:gd name="T20" fmla="*/ 77 w 85"/>
              <a:gd name="T21" fmla="*/ 33 h 46"/>
              <a:gd name="T22" fmla="*/ 82 w 85"/>
              <a:gd name="T23" fmla="*/ 33 h 46"/>
              <a:gd name="T24" fmla="*/ 85 w 85"/>
              <a:gd name="T25" fmla="*/ 31 h 46"/>
              <a:gd name="T26" fmla="*/ 85 w 85"/>
              <a:gd name="T27" fmla="*/ 15 h 46"/>
              <a:gd name="T28" fmla="*/ 82 w 85"/>
              <a:gd name="T29" fmla="*/ 13 h 46"/>
              <a:gd name="T30" fmla="*/ 72 w 85"/>
              <a:gd name="T31" fmla="*/ 38 h 46"/>
              <a:gd name="T32" fmla="*/ 69 w 85"/>
              <a:gd name="T33" fmla="*/ 41 h 46"/>
              <a:gd name="T34" fmla="*/ 8 w 85"/>
              <a:gd name="T35" fmla="*/ 41 h 46"/>
              <a:gd name="T36" fmla="*/ 5 w 85"/>
              <a:gd name="T37" fmla="*/ 38 h 46"/>
              <a:gd name="T38" fmla="*/ 5 w 85"/>
              <a:gd name="T39" fmla="*/ 8 h 46"/>
              <a:gd name="T40" fmla="*/ 8 w 85"/>
              <a:gd name="T41" fmla="*/ 5 h 46"/>
              <a:gd name="T42" fmla="*/ 69 w 85"/>
              <a:gd name="T43" fmla="*/ 5 h 46"/>
              <a:gd name="T44" fmla="*/ 72 w 85"/>
              <a:gd name="T45" fmla="*/ 8 h 46"/>
              <a:gd name="T46" fmla="*/ 72 w 85"/>
              <a:gd name="T4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6">
                <a:moveTo>
                  <a:pt x="82" y="13"/>
                </a:moveTo>
                <a:cubicBezTo>
                  <a:pt x="77" y="13"/>
                  <a:pt x="77" y="13"/>
                  <a:pt x="77" y="13"/>
                </a:cubicBezTo>
                <a:cubicBezTo>
                  <a:pt x="77" y="8"/>
                  <a:pt x="77" y="8"/>
                  <a:pt x="77" y="8"/>
                </a:cubicBezTo>
                <a:cubicBezTo>
                  <a:pt x="77" y="3"/>
                  <a:pt x="74" y="0"/>
                  <a:pt x="69" y="0"/>
                </a:cubicBezTo>
                <a:cubicBezTo>
                  <a:pt x="8" y="0"/>
                  <a:pt x="8" y="0"/>
                  <a:pt x="8" y="0"/>
                </a:cubicBezTo>
                <a:cubicBezTo>
                  <a:pt x="4" y="0"/>
                  <a:pt x="0" y="3"/>
                  <a:pt x="0" y="8"/>
                </a:cubicBezTo>
                <a:cubicBezTo>
                  <a:pt x="0" y="38"/>
                  <a:pt x="0" y="38"/>
                  <a:pt x="0" y="38"/>
                </a:cubicBezTo>
                <a:cubicBezTo>
                  <a:pt x="0" y="43"/>
                  <a:pt x="4" y="46"/>
                  <a:pt x="8" y="46"/>
                </a:cubicBezTo>
                <a:cubicBezTo>
                  <a:pt x="69" y="46"/>
                  <a:pt x="69" y="46"/>
                  <a:pt x="69" y="46"/>
                </a:cubicBezTo>
                <a:cubicBezTo>
                  <a:pt x="74" y="46"/>
                  <a:pt x="77" y="43"/>
                  <a:pt x="77" y="38"/>
                </a:cubicBezTo>
                <a:cubicBezTo>
                  <a:pt x="77" y="33"/>
                  <a:pt x="77" y="33"/>
                  <a:pt x="77" y="33"/>
                </a:cubicBezTo>
                <a:cubicBezTo>
                  <a:pt x="82" y="33"/>
                  <a:pt x="82" y="33"/>
                  <a:pt x="82" y="33"/>
                </a:cubicBezTo>
                <a:cubicBezTo>
                  <a:pt x="84" y="33"/>
                  <a:pt x="85" y="32"/>
                  <a:pt x="85" y="31"/>
                </a:cubicBezTo>
                <a:cubicBezTo>
                  <a:pt x="85" y="15"/>
                  <a:pt x="85" y="15"/>
                  <a:pt x="85" y="15"/>
                </a:cubicBezTo>
                <a:cubicBezTo>
                  <a:pt x="85" y="14"/>
                  <a:pt x="84" y="13"/>
                  <a:pt x="82" y="13"/>
                </a:cubicBezTo>
                <a:close/>
                <a:moveTo>
                  <a:pt x="72" y="38"/>
                </a:moveTo>
                <a:cubicBezTo>
                  <a:pt x="72" y="40"/>
                  <a:pt x="71" y="41"/>
                  <a:pt x="69" y="41"/>
                </a:cubicBezTo>
                <a:cubicBezTo>
                  <a:pt x="8" y="41"/>
                  <a:pt x="8" y="41"/>
                  <a:pt x="8" y="41"/>
                </a:cubicBezTo>
                <a:cubicBezTo>
                  <a:pt x="7" y="41"/>
                  <a:pt x="5" y="40"/>
                  <a:pt x="5" y="38"/>
                </a:cubicBezTo>
                <a:cubicBezTo>
                  <a:pt x="5" y="8"/>
                  <a:pt x="5" y="8"/>
                  <a:pt x="5" y="8"/>
                </a:cubicBezTo>
                <a:cubicBezTo>
                  <a:pt x="5" y="6"/>
                  <a:pt x="7" y="5"/>
                  <a:pt x="8" y="5"/>
                </a:cubicBezTo>
                <a:cubicBezTo>
                  <a:pt x="69" y="5"/>
                  <a:pt x="69" y="5"/>
                  <a:pt x="69" y="5"/>
                </a:cubicBezTo>
                <a:cubicBezTo>
                  <a:pt x="71" y="5"/>
                  <a:pt x="72" y="6"/>
                  <a:pt x="72" y="8"/>
                </a:cubicBezTo>
                <a:lnTo>
                  <a:pt x="72" y="38"/>
                </a:lnTo>
                <a:close/>
              </a:path>
            </a:pathLst>
          </a:custGeom>
          <a:solidFill>
            <a:srgbClr val="1F84BE"/>
          </a:solidFill>
          <a:ln>
            <a:noFill/>
          </a:ln>
          <a:effectLst>
            <a:innerShdw blurRad="63500" dist="50800" dir="13500000">
              <a:prstClr val="black">
                <a:alpha val="80000"/>
              </a:prstClr>
            </a:inn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4" name="矩形 43"/>
          <p:cNvSpPr/>
          <p:nvPr/>
        </p:nvSpPr>
        <p:spPr>
          <a:xfrm>
            <a:off x="7127979" y="1515734"/>
            <a:ext cx="73221" cy="305480"/>
          </a:xfrm>
          <a:prstGeom prst="rect">
            <a:avLst/>
          </a:prstGeom>
          <a:solidFill>
            <a:srgbClr val="1F84BE"/>
          </a:solidFill>
          <a:ln>
            <a:noFill/>
          </a:ln>
          <a:effectLst>
            <a:innerShdw blurRad="63500" dist="50800" dir="1350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5" name="矩形 44"/>
          <p:cNvSpPr/>
          <p:nvPr/>
        </p:nvSpPr>
        <p:spPr>
          <a:xfrm>
            <a:off x="7253602" y="1515734"/>
            <a:ext cx="73221" cy="305480"/>
          </a:xfrm>
          <a:prstGeom prst="rect">
            <a:avLst/>
          </a:prstGeom>
          <a:solidFill>
            <a:srgbClr val="1F84BE"/>
          </a:solidFill>
          <a:ln>
            <a:noFill/>
          </a:ln>
          <a:effectLst>
            <a:innerShdw blurRad="63500" dist="50800" dir="1350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6" name="矩形 45"/>
          <p:cNvSpPr/>
          <p:nvPr/>
        </p:nvSpPr>
        <p:spPr>
          <a:xfrm>
            <a:off x="7393103" y="1515734"/>
            <a:ext cx="73221" cy="305480"/>
          </a:xfrm>
          <a:prstGeom prst="rect">
            <a:avLst/>
          </a:prstGeom>
          <a:solidFill>
            <a:srgbClr val="1F84BE"/>
          </a:solidFill>
          <a:ln>
            <a:noFill/>
          </a:ln>
          <a:effectLst>
            <a:innerShdw blurRad="63500" dist="50800" dir="1350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7" name="矩形 46"/>
          <p:cNvSpPr/>
          <p:nvPr/>
        </p:nvSpPr>
        <p:spPr>
          <a:xfrm>
            <a:off x="7513010" y="1515734"/>
            <a:ext cx="73221" cy="305480"/>
          </a:xfrm>
          <a:prstGeom prst="rect">
            <a:avLst/>
          </a:prstGeom>
          <a:solidFill>
            <a:srgbClr val="1F84BE"/>
          </a:solidFill>
          <a:ln>
            <a:noFill/>
          </a:ln>
          <a:effectLst>
            <a:innerShdw blurRad="63500" dist="50800" dir="1350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8" name="矩形 47"/>
          <p:cNvSpPr/>
          <p:nvPr/>
        </p:nvSpPr>
        <p:spPr>
          <a:xfrm>
            <a:off x="7642502" y="1515734"/>
            <a:ext cx="73221" cy="305480"/>
          </a:xfrm>
          <a:prstGeom prst="rect">
            <a:avLst/>
          </a:prstGeom>
          <a:solidFill>
            <a:srgbClr val="1F84BE"/>
          </a:solidFill>
          <a:ln>
            <a:noFill/>
          </a:ln>
          <a:effectLst>
            <a:innerShdw blurRad="63500" dist="50800" dir="1350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endParaRPr>
          </a:p>
        </p:txBody>
      </p:sp>
      <p:sp>
        <p:nvSpPr>
          <p:cNvPr id="49" name="文本框 74"/>
          <p:cNvSpPr txBox="1"/>
          <p:nvPr/>
        </p:nvSpPr>
        <p:spPr>
          <a:xfrm>
            <a:off x="1285707" y="2051141"/>
            <a:ext cx="744797" cy="461665"/>
          </a:xfrm>
          <a:prstGeom prst="rect">
            <a:avLst/>
          </a:prstGeom>
          <a:noFill/>
        </p:spPr>
        <p:txBody>
          <a:bodyPr wrap="square" rtlCol="0">
            <a:spAutoFit/>
          </a:bodyPr>
          <a:lstStyle/>
          <a:p>
            <a:pPr algn="ctr"/>
            <a:r>
              <a:rPr lang="en-US" altLang="zh-CN" sz="2400" dirty="0">
                <a:solidFill>
                  <a:srgbClr val="1F84BE"/>
                </a:solidFill>
                <a:latin typeface="Impact" panose="020B0806030902050204" pitchFamily="34" charset="0"/>
              </a:rPr>
              <a:t>40</a:t>
            </a:r>
            <a:r>
              <a:rPr lang="en-US" altLang="zh-CN" sz="1500" dirty="0">
                <a:solidFill>
                  <a:srgbClr val="1F84BE"/>
                </a:solidFill>
                <a:latin typeface="Impact" panose="020B0806030902050204" pitchFamily="34" charset="0"/>
              </a:rPr>
              <a:t>%</a:t>
            </a:r>
            <a:endParaRPr lang="zh-CN" altLang="en-US" sz="1500" dirty="0">
              <a:solidFill>
                <a:srgbClr val="1F84BE"/>
              </a:solidFill>
              <a:latin typeface="Impact" panose="020B0806030902050204" pitchFamily="34" charset="0"/>
            </a:endParaRPr>
          </a:p>
        </p:txBody>
      </p:sp>
      <p:sp>
        <p:nvSpPr>
          <p:cNvPr id="50" name="文本框 75"/>
          <p:cNvSpPr txBox="1"/>
          <p:nvPr/>
        </p:nvSpPr>
        <p:spPr>
          <a:xfrm>
            <a:off x="3249312" y="2051141"/>
            <a:ext cx="744797" cy="461665"/>
          </a:xfrm>
          <a:prstGeom prst="rect">
            <a:avLst/>
          </a:prstGeom>
          <a:noFill/>
        </p:spPr>
        <p:txBody>
          <a:bodyPr wrap="square" rtlCol="0">
            <a:spAutoFit/>
          </a:bodyPr>
          <a:lstStyle/>
          <a:p>
            <a:pPr algn="ctr"/>
            <a:r>
              <a:rPr lang="en-US" altLang="zh-CN" sz="2400" dirty="0">
                <a:solidFill>
                  <a:srgbClr val="1F84BE"/>
                </a:solidFill>
                <a:latin typeface="Impact" panose="020B0806030902050204" pitchFamily="34" charset="0"/>
              </a:rPr>
              <a:t>60</a:t>
            </a:r>
            <a:r>
              <a:rPr lang="en-US" altLang="zh-CN" sz="1500" dirty="0">
                <a:solidFill>
                  <a:srgbClr val="1F84BE"/>
                </a:solidFill>
                <a:latin typeface="Impact" panose="020B0806030902050204" pitchFamily="34" charset="0"/>
              </a:rPr>
              <a:t>%</a:t>
            </a:r>
            <a:endParaRPr lang="zh-CN" altLang="en-US" sz="1500" dirty="0">
              <a:solidFill>
                <a:srgbClr val="1F84BE"/>
              </a:solidFill>
              <a:latin typeface="Impact" panose="020B0806030902050204" pitchFamily="34" charset="0"/>
            </a:endParaRPr>
          </a:p>
        </p:txBody>
      </p:sp>
      <p:sp>
        <p:nvSpPr>
          <p:cNvPr id="51" name="文本框 76"/>
          <p:cNvSpPr txBox="1"/>
          <p:nvPr/>
        </p:nvSpPr>
        <p:spPr>
          <a:xfrm>
            <a:off x="5147895" y="2051141"/>
            <a:ext cx="744797" cy="461665"/>
          </a:xfrm>
          <a:prstGeom prst="rect">
            <a:avLst/>
          </a:prstGeom>
          <a:noFill/>
        </p:spPr>
        <p:txBody>
          <a:bodyPr wrap="square" rtlCol="0">
            <a:spAutoFit/>
          </a:bodyPr>
          <a:lstStyle/>
          <a:p>
            <a:pPr algn="ctr"/>
            <a:r>
              <a:rPr lang="en-US" altLang="zh-CN" sz="2400" dirty="0">
                <a:solidFill>
                  <a:srgbClr val="1F84BE"/>
                </a:solidFill>
                <a:latin typeface="Impact" panose="020B0806030902050204" pitchFamily="34" charset="0"/>
              </a:rPr>
              <a:t>80</a:t>
            </a:r>
            <a:r>
              <a:rPr lang="en-US" altLang="zh-CN" sz="1500" dirty="0">
                <a:solidFill>
                  <a:srgbClr val="1F84BE"/>
                </a:solidFill>
                <a:latin typeface="Impact" panose="020B0806030902050204" pitchFamily="34" charset="0"/>
              </a:rPr>
              <a:t>%</a:t>
            </a:r>
            <a:endParaRPr lang="zh-CN" altLang="en-US" sz="2400" dirty="0">
              <a:solidFill>
                <a:srgbClr val="1F84BE"/>
              </a:solidFill>
              <a:latin typeface="Impact" panose="020B0806030902050204" pitchFamily="34" charset="0"/>
            </a:endParaRPr>
          </a:p>
        </p:txBody>
      </p:sp>
      <p:sp>
        <p:nvSpPr>
          <p:cNvPr id="52" name="文本框 77"/>
          <p:cNvSpPr txBox="1"/>
          <p:nvPr/>
        </p:nvSpPr>
        <p:spPr>
          <a:xfrm>
            <a:off x="7032693" y="2051141"/>
            <a:ext cx="867262" cy="461665"/>
          </a:xfrm>
          <a:prstGeom prst="rect">
            <a:avLst/>
          </a:prstGeom>
          <a:noFill/>
        </p:spPr>
        <p:txBody>
          <a:bodyPr wrap="square" rtlCol="0">
            <a:spAutoFit/>
          </a:bodyPr>
          <a:lstStyle/>
          <a:p>
            <a:pPr algn="ctr"/>
            <a:r>
              <a:rPr lang="en-US" altLang="zh-CN" sz="2400" dirty="0">
                <a:solidFill>
                  <a:srgbClr val="1F84BE"/>
                </a:solidFill>
                <a:latin typeface="Impact" panose="020B0806030902050204" pitchFamily="34" charset="0"/>
              </a:rPr>
              <a:t>100</a:t>
            </a:r>
            <a:r>
              <a:rPr lang="en-US" altLang="zh-CN" sz="1500" dirty="0">
                <a:solidFill>
                  <a:srgbClr val="1F84BE"/>
                </a:solidFill>
                <a:latin typeface="Impact" panose="020B0806030902050204" pitchFamily="34" charset="0"/>
              </a:rPr>
              <a:t>%</a:t>
            </a:r>
            <a:endParaRPr lang="zh-CN" altLang="en-US" sz="1500" dirty="0">
              <a:solidFill>
                <a:srgbClr val="1F84BE"/>
              </a:solidFill>
              <a:latin typeface="Impact" panose="020B0806030902050204" pitchFamily="34" charset="0"/>
            </a:endParaRPr>
          </a:p>
        </p:txBody>
      </p:sp>
      <p:sp>
        <p:nvSpPr>
          <p:cNvPr id="53" name="文本框 78"/>
          <p:cNvSpPr txBox="1"/>
          <p:nvPr/>
        </p:nvSpPr>
        <p:spPr>
          <a:xfrm>
            <a:off x="937208" y="2559674"/>
            <a:ext cx="1312469" cy="323165"/>
          </a:xfrm>
          <a:prstGeom prst="rect">
            <a:avLst/>
          </a:prstGeom>
          <a:noFill/>
        </p:spPr>
        <p:txBody>
          <a:bodyPr wrap="square" rtlCol="0">
            <a:spAutoFit/>
          </a:bodyPr>
          <a:lstStyle/>
          <a:p>
            <a:pPr algn="ctr"/>
            <a:r>
              <a:rPr lang="zh-CN" altLang="en-US" sz="1500" dirty="0">
                <a:solidFill>
                  <a:prstClr val="black">
                    <a:lumMod val="65000"/>
                    <a:lumOff val="35000"/>
                  </a:prstClr>
                </a:solidFill>
                <a:latin typeface="微软雅黑" panose="020B0503020204020204" pitchFamily="34" charset="-122"/>
                <a:ea typeface="微软雅黑" panose="020B0503020204020204" pitchFamily="34" charset="-122"/>
              </a:rPr>
              <a:t>第一季度</a:t>
            </a:r>
          </a:p>
        </p:txBody>
      </p:sp>
      <p:sp>
        <p:nvSpPr>
          <p:cNvPr id="54" name="文本框 79"/>
          <p:cNvSpPr txBox="1"/>
          <p:nvPr/>
        </p:nvSpPr>
        <p:spPr>
          <a:xfrm>
            <a:off x="2893276" y="2559674"/>
            <a:ext cx="1312469" cy="323165"/>
          </a:xfrm>
          <a:prstGeom prst="rect">
            <a:avLst/>
          </a:prstGeom>
          <a:noFill/>
        </p:spPr>
        <p:txBody>
          <a:bodyPr wrap="square" rtlCol="0">
            <a:spAutoFit/>
          </a:bodyPr>
          <a:lstStyle/>
          <a:p>
            <a:pPr algn="ctr"/>
            <a:r>
              <a:rPr lang="zh-CN" altLang="en-US" sz="1500" dirty="0">
                <a:solidFill>
                  <a:prstClr val="black">
                    <a:lumMod val="65000"/>
                    <a:lumOff val="35000"/>
                  </a:prstClr>
                </a:solidFill>
                <a:latin typeface="微软雅黑" panose="020B0503020204020204" pitchFamily="34" charset="-122"/>
                <a:ea typeface="微软雅黑" panose="020B0503020204020204" pitchFamily="34" charset="-122"/>
              </a:rPr>
              <a:t>第二季度</a:t>
            </a:r>
          </a:p>
        </p:txBody>
      </p:sp>
      <p:sp>
        <p:nvSpPr>
          <p:cNvPr id="55" name="文本框 80"/>
          <p:cNvSpPr txBox="1"/>
          <p:nvPr/>
        </p:nvSpPr>
        <p:spPr>
          <a:xfrm>
            <a:off x="4839612" y="2559674"/>
            <a:ext cx="1312469" cy="323165"/>
          </a:xfrm>
          <a:prstGeom prst="rect">
            <a:avLst/>
          </a:prstGeom>
          <a:noFill/>
        </p:spPr>
        <p:txBody>
          <a:bodyPr wrap="square" rtlCol="0">
            <a:spAutoFit/>
          </a:bodyPr>
          <a:lstStyle/>
          <a:p>
            <a:pPr algn="ctr"/>
            <a:r>
              <a:rPr lang="zh-CN" altLang="en-US" sz="1500" dirty="0">
                <a:solidFill>
                  <a:prstClr val="black">
                    <a:lumMod val="65000"/>
                    <a:lumOff val="35000"/>
                  </a:prstClr>
                </a:solidFill>
                <a:latin typeface="微软雅黑" panose="020B0503020204020204" pitchFamily="34" charset="-122"/>
                <a:ea typeface="微软雅黑" panose="020B0503020204020204" pitchFamily="34" charset="-122"/>
              </a:rPr>
              <a:t>第三季度</a:t>
            </a:r>
          </a:p>
        </p:txBody>
      </p:sp>
      <p:sp>
        <p:nvSpPr>
          <p:cNvPr id="56" name="文本框 81"/>
          <p:cNvSpPr txBox="1"/>
          <p:nvPr/>
        </p:nvSpPr>
        <p:spPr>
          <a:xfrm>
            <a:off x="6798056" y="2559674"/>
            <a:ext cx="1312469" cy="323165"/>
          </a:xfrm>
          <a:prstGeom prst="rect">
            <a:avLst/>
          </a:prstGeom>
          <a:noFill/>
        </p:spPr>
        <p:txBody>
          <a:bodyPr wrap="square" rtlCol="0">
            <a:spAutoFit/>
          </a:bodyPr>
          <a:lstStyle/>
          <a:p>
            <a:pPr algn="ctr"/>
            <a:r>
              <a:rPr lang="zh-CN" altLang="en-US" sz="1500" dirty="0">
                <a:solidFill>
                  <a:prstClr val="black">
                    <a:lumMod val="65000"/>
                    <a:lumOff val="35000"/>
                  </a:prstClr>
                </a:solidFill>
                <a:latin typeface="微软雅黑" panose="020B0503020204020204" pitchFamily="34" charset="-122"/>
                <a:ea typeface="微软雅黑" panose="020B0503020204020204" pitchFamily="34" charset="-122"/>
              </a:rPr>
              <a:t>第四季度</a:t>
            </a:r>
          </a:p>
        </p:txBody>
      </p:sp>
      <p:sp>
        <p:nvSpPr>
          <p:cNvPr id="57" name="文本框 113"/>
          <p:cNvSpPr txBox="1"/>
          <p:nvPr/>
        </p:nvSpPr>
        <p:spPr>
          <a:xfrm>
            <a:off x="1134544" y="2976109"/>
            <a:ext cx="989726"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58" name="文本框 113"/>
          <p:cNvSpPr txBox="1"/>
          <p:nvPr/>
        </p:nvSpPr>
        <p:spPr>
          <a:xfrm>
            <a:off x="3054648" y="2962680"/>
            <a:ext cx="989726"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59" name="文本框 113"/>
          <p:cNvSpPr txBox="1"/>
          <p:nvPr/>
        </p:nvSpPr>
        <p:spPr>
          <a:xfrm>
            <a:off x="4971193" y="2966326"/>
            <a:ext cx="989726"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60" name="文本框 113"/>
          <p:cNvSpPr txBox="1"/>
          <p:nvPr/>
        </p:nvSpPr>
        <p:spPr>
          <a:xfrm>
            <a:off x="6934849" y="2968149"/>
            <a:ext cx="989726" cy="784830"/>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Tree>
    <p:extLst>
      <p:ext uri="{BB962C8B-B14F-4D97-AF65-F5344CB8AC3E}">
        <p14:creationId xmlns:p14="http://schemas.microsoft.com/office/powerpoint/2010/main" val="306834624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37"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900" decel="100000" fill="hold"/>
                                        <p:tgtEl>
                                          <p:spTgt spid="1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900" decel="100000" fill="hold"/>
                                        <p:tgtEl>
                                          <p:spTgt spid="11"/>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900" decel="100000" fill="hold"/>
                                        <p:tgtEl>
                                          <p:spTgt spid="12"/>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75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900" decel="100000" fill="hold"/>
                                        <p:tgtEl>
                                          <p:spTgt spid="13"/>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48" fill="hold">
                            <p:stCondLst>
                              <p:cond delay="3250"/>
                            </p:stCondLst>
                            <p:childTnLst>
                              <p:par>
                                <p:cTn id="49" presetID="31"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 calcmode="lin" valueType="num">
                                      <p:cBhvr>
                                        <p:cTn id="53" dur="500" fill="hold"/>
                                        <p:tgtEl>
                                          <p:spTgt spid="28"/>
                                        </p:tgtEl>
                                        <p:attrNameLst>
                                          <p:attrName>style.rotation</p:attrName>
                                        </p:attrNameLst>
                                      </p:cBhvr>
                                      <p:tavLst>
                                        <p:tav tm="0">
                                          <p:val>
                                            <p:fltVal val="90"/>
                                          </p:val>
                                        </p:tav>
                                        <p:tav tm="100000">
                                          <p:val>
                                            <p:fltVal val="0"/>
                                          </p:val>
                                        </p:tav>
                                      </p:tavLst>
                                    </p:anim>
                                    <p:animEffect transition="in" filter="fade">
                                      <p:cBhvr>
                                        <p:cTn id="54" dur="500"/>
                                        <p:tgtEl>
                                          <p:spTgt spid="28"/>
                                        </p:tgtEl>
                                      </p:cBhvr>
                                    </p:animEffect>
                                  </p:childTnLst>
                                </p:cTn>
                              </p:par>
                            </p:childTnLst>
                          </p:cTn>
                        </p:par>
                        <p:par>
                          <p:cTn id="55" fill="hold">
                            <p:stCondLst>
                              <p:cond delay="3750"/>
                            </p:stCondLst>
                            <p:childTnLst>
                              <p:par>
                                <p:cTn id="56" presetID="31" presetClass="entr" presetSubtype="0"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 calcmode="lin" valueType="num">
                                      <p:cBhvr>
                                        <p:cTn id="60" dur="500" fill="hold"/>
                                        <p:tgtEl>
                                          <p:spTgt spid="23"/>
                                        </p:tgtEl>
                                        <p:attrNameLst>
                                          <p:attrName>style.rotation</p:attrName>
                                        </p:attrNameLst>
                                      </p:cBhvr>
                                      <p:tavLst>
                                        <p:tav tm="0">
                                          <p:val>
                                            <p:fltVal val="90"/>
                                          </p:val>
                                        </p:tav>
                                        <p:tav tm="100000">
                                          <p:val>
                                            <p:fltVal val="0"/>
                                          </p:val>
                                        </p:tav>
                                      </p:tavLst>
                                    </p:anim>
                                    <p:animEffect transition="in" filter="fade">
                                      <p:cBhvr>
                                        <p:cTn id="61" dur="500"/>
                                        <p:tgtEl>
                                          <p:spTgt spid="23"/>
                                        </p:tgtEl>
                                      </p:cBhvr>
                                    </p:animEffect>
                                  </p:childTnLst>
                                </p:cTn>
                              </p:par>
                            </p:childTnLst>
                          </p:cTn>
                        </p:par>
                        <p:par>
                          <p:cTn id="62" fill="hold">
                            <p:stCondLst>
                              <p:cond delay="4250"/>
                            </p:stCondLst>
                            <p:childTnLst>
                              <p:par>
                                <p:cTn id="63" presetID="31" presetClass="entr" presetSubtype="0" fill="hold"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ppt_w</p:attrName>
                                        </p:attrNameLst>
                                      </p:cBhvr>
                                      <p:tavLst>
                                        <p:tav tm="0">
                                          <p:val>
                                            <p:fltVal val="0"/>
                                          </p:val>
                                        </p:tav>
                                        <p:tav tm="100000">
                                          <p:val>
                                            <p:strVal val="#ppt_w"/>
                                          </p:val>
                                        </p:tav>
                                      </p:tavLst>
                                    </p:anim>
                                    <p:anim calcmode="lin" valueType="num">
                                      <p:cBhvr>
                                        <p:cTn id="66" dur="500" fill="hold"/>
                                        <p:tgtEl>
                                          <p:spTgt spid="14"/>
                                        </p:tgtEl>
                                        <p:attrNameLst>
                                          <p:attrName>ppt_h</p:attrName>
                                        </p:attrNameLst>
                                      </p:cBhvr>
                                      <p:tavLst>
                                        <p:tav tm="0">
                                          <p:val>
                                            <p:fltVal val="0"/>
                                          </p:val>
                                        </p:tav>
                                        <p:tav tm="100000">
                                          <p:val>
                                            <p:strVal val="#ppt_h"/>
                                          </p:val>
                                        </p:tav>
                                      </p:tavLst>
                                    </p:anim>
                                    <p:anim calcmode="lin" valueType="num">
                                      <p:cBhvr>
                                        <p:cTn id="67" dur="500" fill="hold"/>
                                        <p:tgtEl>
                                          <p:spTgt spid="14"/>
                                        </p:tgtEl>
                                        <p:attrNameLst>
                                          <p:attrName>style.rotation</p:attrName>
                                        </p:attrNameLst>
                                      </p:cBhvr>
                                      <p:tavLst>
                                        <p:tav tm="0">
                                          <p:val>
                                            <p:fltVal val="90"/>
                                          </p:val>
                                        </p:tav>
                                        <p:tav tm="100000">
                                          <p:val>
                                            <p:fltVal val="0"/>
                                          </p:val>
                                        </p:tav>
                                      </p:tavLst>
                                    </p:anim>
                                    <p:animEffect transition="in" filter="fade">
                                      <p:cBhvr>
                                        <p:cTn id="68" dur="500"/>
                                        <p:tgtEl>
                                          <p:spTgt spid="14"/>
                                        </p:tgtEl>
                                      </p:cBhvr>
                                    </p:animEffect>
                                  </p:childTnLst>
                                </p:cTn>
                              </p:par>
                            </p:childTnLst>
                          </p:cTn>
                        </p:par>
                        <p:par>
                          <p:cTn id="69" fill="hold">
                            <p:stCondLst>
                              <p:cond delay="4750"/>
                            </p:stCondLst>
                            <p:childTnLst>
                              <p:par>
                                <p:cTn id="70" presetID="31" presetClass="entr" presetSubtype="0"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 calcmode="lin" valueType="num">
                                      <p:cBhvr>
                                        <p:cTn id="74" dur="500" fill="hold"/>
                                        <p:tgtEl>
                                          <p:spTgt spid="20"/>
                                        </p:tgtEl>
                                        <p:attrNameLst>
                                          <p:attrName>style.rotation</p:attrName>
                                        </p:attrNameLst>
                                      </p:cBhvr>
                                      <p:tavLst>
                                        <p:tav tm="0">
                                          <p:val>
                                            <p:fltVal val="90"/>
                                          </p:val>
                                        </p:tav>
                                        <p:tav tm="100000">
                                          <p:val>
                                            <p:fltVal val="0"/>
                                          </p:val>
                                        </p:tav>
                                      </p:tavLst>
                                    </p:anim>
                                    <p:animEffect transition="in" filter="fade">
                                      <p:cBhvr>
                                        <p:cTn id="75" dur="500"/>
                                        <p:tgtEl>
                                          <p:spTgt spid="20"/>
                                        </p:tgtEl>
                                      </p:cBhvr>
                                    </p:animEffect>
                                  </p:childTnLst>
                                </p:cTn>
                              </p:par>
                            </p:childTnLst>
                          </p:cTn>
                        </p:par>
                        <p:par>
                          <p:cTn id="76" fill="hold">
                            <p:stCondLst>
                              <p:cond delay="5250"/>
                            </p:stCondLst>
                            <p:childTnLst>
                              <p:par>
                                <p:cTn id="77" presetID="10" presetClass="entr" presetSubtype="0" fill="hold" grpId="0" nodeType="after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250"/>
                                        <p:tgtEl>
                                          <p:spTgt spid="31"/>
                                        </p:tgtEl>
                                      </p:cBhvr>
                                    </p:animEffect>
                                  </p:childTnLst>
                                </p:cTn>
                              </p:par>
                            </p:childTnLst>
                          </p:cTn>
                        </p:par>
                        <p:par>
                          <p:cTn id="80" fill="hold">
                            <p:stCondLst>
                              <p:cond delay="5500"/>
                            </p:stCondLst>
                            <p:childTnLst>
                              <p:par>
                                <p:cTn id="81" presetID="10" presetClass="entr" presetSubtype="0" fill="hold" grpId="0"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250"/>
                                        <p:tgtEl>
                                          <p:spTgt spid="32"/>
                                        </p:tgtEl>
                                      </p:cBhvr>
                                    </p:animEffect>
                                  </p:childTnLst>
                                </p:cTn>
                              </p:par>
                            </p:childTnLst>
                          </p:cTn>
                        </p:par>
                        <p:par>
                          <p:cTn id="84" fill="hold">
                            <p:stCondLst>
                              <p:cond delay="5750"/>
                            </p:stCondLst>
                            <p:childTnLst>
                              <p:par>
                                <p:cTn id="85" presetID="10" presetClass="entr" presetSubtype="0"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250"/>
                                        <p:tgtEl>
                                          <p:spTgt spid="33"/>
                                        </p:tgtEl>
                                      </p:cBhvr>
                                    </p:animEffect>
                                  </p:childTnLst>
                                </p:cTn>
                              </p:par>
                            </p:childTnLst>
                          </p:cTn>
                        </p:par>
                        <p:par>
                          <p:cTn id="88" fill="hold">
                            <p:stCondLst>
                              <p:cond delay="6000"/>
                            </p:stCondLst>
                            <p:childTnLst>
                              <p:par>
                                <p:cTn id="89" presetID="10"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250"/>
                                        <p:tgtEl>
                                          <p:spTgt spid="34"/>
                                        </p:tgtEl>
                                      </p:cBhvr>
                                    </p:animEffect>
                                  </p:childTnLst>
                                </p:cTn>
                              </p:par>
                            </p:childTnLst>
                          </p:cTn>
                        </p:par>
                        <p:par>
                          <p:cTn id="92" fill="hold">
                            <p:stCondLst>
                              <p:cond delay="6250"/>
                            </p:stCondLst>
                            <p:childTnLst>
                              <p:par>
                                <p:cTn id="93" presetID="10" presetClass="entr" presetSubtype="0" fill="hold" grpId="0"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250"/>
                                        <p:tgtEl>
                                          <p:spTgt spid="35"/>
                                        </p:tgtEl>
                                      </p:cBhvr>
                                    </p:animEffect>
                                  </p:childTnLst>
                                </p:cTn>
                              </p:par>
                            </p:childTnLst>
                          </p:cTn>
                        </p:par>
                        <p:par>
                          <p:cTn id="96" fill="hold">
                            <p:stCondLst>
                              <p:cond delay="65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250"/>
                                        <p:tgtEl>
                                          <p:spTgt spid="36"/>
                                        </p:tgtEl>
                                      </p:cBhvr>
                                    </p:animEffect>
                                  </p:childTnLst>
                                </p:cTn>
                              </p:par>
                            </p:childTnLst>
                          </p:cTn>
                        </p:par>
                        <p:par>
                          <p:cTn id="100" fill="hold">
                            <p:stCondLst>
                              <p:cond delay="6750"/>
                            </p:stCondLst>
                            <p:childTnLst>
                              <p:par>
                                <p:cTn id="101" presetID="10" presetClass="entr" presetSubtype="0" fill="hold" grpId="0" nodeType="after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250"/>
                                        <p:tgtEl>
                                          <p:spTgt spid="37"/>
                                        </p:tgtEl>
                                      </p:cBhvr>
                                    </p:animEffect>
                                  </p:childTnLst>
                                </p:cTn>
                              </p:par>
                            </p:childTnLst>
                          </p:cTn>
                        </p:par>
                        <p:par>
                          <p:cTn id="104" fill="hold">
                            <p:stCondLst>
                              <p:cond delay="7000"/>
                            </p:stCondLst>
                            <p:childTnLst>
                              <p:par>
                                <p:cTn id="105" presetID="10" presetClass="entr" presetSubtype="0"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250"/>
                                        <p:tgtEl>
                                          <p:spTgt spid="38"/>
                                        </p:tgtEl>
                                      </p:cBhvr>
                                    </p:animEffect>
                                  </p:childTnLst>
                                </p:cTn>
                              </p:par>
                            </p:childTnLst>
                          </p:cTn>
                        </p:par>
                        <p:par>
                          <p:cTn id="108" fill="hold">
                            <p:stCondLst>
                              <p:cond delay="7250"/>
                            </p:stCondLst>
                            <p:childTnLst>
                              <p:par>
                                <p:cTn id="109" presetID="10" presetClass="entr" presetSubtype="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250"/>
                                        <p:tgtEl>
                                          <p:spTgt spid="39"/>
                                        </p:tgtEl>
                                      </p:cBhvr>
                                    </p:animEffect>
                                  </p:childTnLst>
                                </p:cTn>
                              </p:par>
                            </p:childTnLst>
                          </p:cTn>
                        </p:par>
                        <p:par>
                          <p:cTn id="112" fill="hold">
                            <p:stCondLst>
                              <p:cond delay="7500"/>
                            </p:stCondLst>
                            <p:childTnLst>
                              <p:par>
                                <p:cTn id="113" presetID="10" presetClass="entr" presetSubtype="0" fill="hold" grpId="0" nodeType="after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250"/>
                                        <p:tgtEl>
                                          <p:spTgt spid="40"/>
                                        </p:tgtEl>
                                      </p:cBhvr>
                                    </p:animEffect>
                                  </p:childTnLst>
                                </p:cTn>
                              </p:par>
                            </p:childTnLst>
                          </p:cTn>
                        </p:par>
                        <p:par>
                          <p:cTn id="116" fill="hold">
                            <p:stCondLst>
                              <p:cond delay="7750"/>
                            </p:stCondLst>
                            <p:childTnLst>
                              <p:par>
                                <p:cTn id="117" presetID="10" presetClass="entr" presetSubtype="0" fill="hold" grpId="0" nodeType="after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250"/>
                                        <p:tgtEl>
                                          <p:spTgt spid="41"/>
                                        </p:tgtEl>
                                      </p:cBhvr>
                                    </p:animEffect>
                                  </p:childTnLst>
                                </p:cTn>
                              </p:par>
                            </p:childTnLst>
                          </p:cTn>
                        </p:par>
                        <p:par>
                          <p:cTn id="120" fill="hold">
                            <p:stCondLst>
                              <p:cond delay="8000"/>
                            </p:stCondLst>
                            <p:childTnLst>
                              <p:par>
                                <p:cTn id="121" presetID="10" presetClass="entr" presetSubtype="0"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250"/>
                                        <p:tgtEl>
                                          <p:spTgt spid="42"/>
                                        </p:tgtEl>
                                      </p:cBhvr>
                                    </p:animEffect>
                                  </p:childTnLst>
                                </p:cTn>
                              </p:par>
                            </p:childTnLst>
                          </p:cTn>
                        </p:par>
                        <p:par>
                          <p:cTn id="124" fill="hold">
                            <p:stCondLst>
                              <p:cond delay="8250"/>
                            </p:stCondLst>
                            <p:childTnLst>
                              <p:par>
                                <p:cTn id="125" presetID="10" presetClass="entr" presetSubtype="0" fill="hold" grpId="0" nodeType="after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250"/>
                                        <p:tgtEl>
                                          <p:spTgt spid="43"/>
                                        </p:tgtEl>
                                      </p:cBhvr>
                                    </p:animEffect>
                                  </p:childTnLst>
                                </p:cTn>
                              </p:par>
                            </p:childTnLst>
                          </p:cTn>
                        </p:par>
                        <p:par>
                          <p:cTn id="128" fill="hold">
                            <p:stCondLst>
                              <p:cond delay="8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250"/>
                                        <p:tgtEl>
                                          <p:spTgt spid="44"/>
                                        </p:tgtEl>
                                      </p:cBhvr>
                                    </p:animEffect>
                                  </p:childTnLst>
                                </p:cTn>
                              </p:par>
                            </p:childTnLst>
                          </p:cTn>
                        </p:par>
                        <p:par>
                          <p:cTn id="132" fill="hold">
                            <p:stCondLst>
                              <p:cond delay="8750"/>
                            </p:stCondLst>
                            <p:childTnLst>
                              <p:par>
                                <p:cTn id="133" presetID="10" presetClass="entr" presetSubtype="0" fill="hold" grpId="0" nodeType="after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250"/>
                                        <p:tgtEl>
                                          <p:spTgt spid="45"/>
                                        </p:tgtEl>
                                      </p:cBhvr>
                                    </p:animEffect>
                                  </p:childTnLst>
                                </p:cTn>
                              </p:par>
                            </p:childTnLst>
                          </p:cTn>
                        </p:par>
                        <p:par>
                          <p:cTn id="136" fill="hold">
                            <p:stCondLst>
                              <p:cond delay="9000"/>
                            </p:stCondLst>
                            <p:childTnLst>
                              <p:par>
                                <p:cTn id="137" presetID="10" presetClass="entr" presetSubtype="0" fill="hold" grpId="0" nodeType="after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fade">
                                      <p:cBhvr>
                                        <p:cTn id="139" dur="250"/>
                                        <p:tgtEl>
                                          <p:spTgt spid="46"/>
                                        </p:tgtEl>
                                      </p:cBhvr>
                                    </p:animEffect>
                                  </p:childTnLst>
                                </p:cTn>
                              </p:par>
                            </p:childTnLst>
                          </p:cTn>
                        </p:par>
                        <p:par>
                          <p:cTn id="140" fill="hold">
                            <p:stCondLst>
                              <p:cond delay="9250"/>
                            </p:stCondLst>
                            <p:childTnLst>
                              <p:par>
                                <p:cTn id="141" presetID="10" presetClass="entr" presetSubtype="0" fill="hold" grpId="0" nodeType="after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fade">
                                      <p:cBhvr>
                                        <p:cTn id="143" dur="250"/>
                                        <p:tgtEl>
                                          <p:spTgt spid="47"/>
                                        </p:tgtEl>
                                      </p:cBhvr>
                                    </p:animEffect>
                                  </p:childTnLst>
                                </p:cTn>
                              </p:par>
                            </p:childTnLst>
                          </p:cTn>
                        </p:par>
                        <p:par>
                          <p:cTn id="144" fill="hold">
                            <p:stCondLst>
                              <p:cond delay="9500"/>
                            </p:stCondLst>
                            <p:childTnLst>
                              <p:par>
                                <p:cTn id="145" presetID="10" presetClass="entr" presetSubtype="0" fill="hold" grpId="0" nodeType="afterEffect">
                                  <p:stCondLst>
                                    <p:cond delay="0"/>
                                  </p:stCondLst>
                                  <p:childTnLst>
                                    <p:set>
                                      <p:cBhvr>
                                        <p:cTn id="146" dur="1" fill="hold">
                                          <p:stCondLst>
                                            <p:cond delay="0"/>
                                          </p:stCondLst>
                                        </p:cTn>
                                        <p:tgtEl>
                                          <p:spTgt spid="48"/>
                                        </p:tgtEl>
                                        <p:attrNameLst>
                                          <p:attrName>style.visibility</p:attrName>
                                        </p:attrNameLst>
                                      </p:cBhvr>
                                      <p:to>
                                        <p:strVal val="visible"/>
                                      </p:to>
                                    </p:set>
                                    <p:animEffect transition="in" filter="fade">
                                      <p:cBhvr>
                                        <p:cTn id="147" dur="250"/>
                                        <p:tgtEl>
                                          <p:spTgt spid="48"/>
                                        </p:tgtEl>
                                      </p:cBhvr>
                                    </p:animEffect>
                                  </p:childTnLst>
                                </p:cTn>
                              </p:par>
                            </p:childTnLst>
                          </p:cTn>
                        </p:par>
                        <p:par>
                          <p:cTn id="148" fill="hold">
                            <p:stCondLst>
                              <p:cond delay="9750"/>
                            </p:stCondLst>
                            <p:childTnLst>
                              <p:par>
                                <p:cTn id="149" presetID="14" presetClass="entr" presetSubtype="10" fill="hold" grpId="0" nodeType="afterEffect">
                                  <p:stCondLst>
                                    <p:cond delay="0"/>
                                  </p:stCondLst>
                                  <p:childTnLst>
                                    <p:set>
                                      <p:cBhvr>
                                        <p:cTn id="150" dur="1" fill="hold">
                                          <p:stCondLst>
                                            <p:cond delay="0"/>
                                          </p:stCondLst>
                                        </p:cTn>
                                        <p:tgtEl>
                                          <p:spTgt spid="49"/>
                                        </p:tgtEl>
                                        <p:attrNameLst>
                                          <p:attrName>style.visibility</p:attrName>
                                        </p:attrNameLst>
                                      </p:cBhvr>
                                      <p:to>
                                        <p:strVal val="visible"/>
                                      </p:to>
                                    </p:set>
                                    <p:animEffect transition="in" filter="randombar(horizontal)">
                                      <p:cBhvr>
                                        <p:cTn id="151" dur="500"/>
                                        <p:tgtEl>
                                          <p:spTgt spid="49"/>
                                        </p:tgtEl>
                                      </p:cBhvr>
                                    </p:animEffect>
                                  </p:childTnLst>
                                </p:cTn>
                              </p:par>
                              <p:par>
                                <p:cTn id="152" presetID="14" presetClass="entr" presetSubtype="10" fill="hold" grpId="0" nodeType="withEffect">
                                  <p:stCondLst>
                                    <p:cond delay="0"/>
                                  </p:stCondLst>
                                  <p:childTnLst>
                                    <p:set>
                                      <p:cBhvr>
                                        <p:cTn id="153" dur="1" fill="hold">
                                          <p:stCondLst>
                                            <p:cond delay="0"/>
                                          </p:stCondLst>
                                        </p:cTn>
                                        <p:tgtEl>
                                          <p:spTgt spid="50"/>
                                        </p:tgtEl>
                                        <p:attrNameLst>
                                          <p:attrName>style.visibility</p:attrName>
                                        </p:attrNameLst>
                                      </p:cBhvr>
                                      <p:to>
                                        <p:strVal val="visible"/>
                                      </p:to>
                                    </p:set>
                                    <p:animEffect transition="in" filter="randombar(horizontal)">
                                      <p:cBhvr>
                                        <p:cTn id="154" dur="500"/>
                                        <p:tgtEl>
                                          <p:spTgt spid="50"/>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randombar(horizontal)">
                                      <p:cBhvr>
                                        <p:cTn id="157" dur="500"/>
                                        <p:tgtEl>
                                          <p:spTgt spid="51"/>
                                        </p:tgtEl>
                                      </p:cBhvr>
                                    </p:animEffect>
                                  </p:childTnLst>
                                </p:cTn>
                              </p:par>
                              <p:par>
                                <p:cTn id="158" presetID="14" presetClass="entr" presetSubtype="10"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randombar(horizontal)">
                                      <p:cBhvr>
                                        <p:cTn id="160" dur="500"/>
                                        <p:tgtEl>
                                          <p:spTgt spid="52"/>
                                        </p:tgtEl>
                                      </p:cBhvr>
                                    </p:animEffect>
                                  </p:childTnLst>
                                </p:cTn>
                              </p:par>
                            </p:childTnLst>
                          </p:cTn>
                        </p:par>
                        <p:par>
                          <p:cTn id="161" fill="hold">
                            <p:stCondLst>
                              <p:cond delay="10250"/>
                            </p:stCondLst>
                            <p:childTnLst>
                              <p:par>
                                <p:cTn id="162" presetID="22" presetClass="entr" presetSubtype="8" fill="hold" grpId="0" nodeType="after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wipe(left)">
                                      <p:cBhvr>
                                        <p:cTn id="164" dur="500"/>
                                        <p:tgtEl>
                                          <p:spTgt spid="53"/>
                                        </p:tgtEl>
                                      </p:cBhvr>
                                    </p:animEffect>
                                  </p:childTnLst>
                                </p:cTn>
                              </p:par>
                              <p:par>
                                <p:cTn id="165" presetID="22" presetClass="entr" presetSubtype="8" fill="hold" grpId="0" nodeType="with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wipe(left)">
                                      <p:cBhvr>
                                        <p:cTn id="167" dur="500"/>
                                        <p:tgtEl>
                                          <p:spTgt spid="54"/>
                                        </p:tgtEl>
                                      </p:cBhvr>
                                    </p:animEffect>
                                  </p:childTnLst>
                                </p:cTn>
                              </p:par>
                              <p:par>
                                <p:cTn id="168" presetID="22" presetClass="entr" presetSubtype="8" fill="hold" grpId="0" nodeType="withEffect">
                                  <p:stCondLst>
                                    <p:cond delay="0"/>
                                  </p:stCondLst>
                                  <p:childTnLst>
                                    <p:set>
                                      <p:cBhvr>
                                        <p:cTn id="169" dur="1" fill="hold">
                                          <p:stCondLst>
                                            <p:cond delay="0"/>
                                          </p:stCondLst>
                                        </p:cTn>
                                        <p:tgtEl>
                                          <p:spTgt spid="55"/>
                                        </p:tgtEl>
                                        <p:attrNameLst>
                                          <p:attrName>style.visibility</p:attrName>
                                        </p:attrNameLst>
                                      </p:cBhvr>
                                      <p:to>
                                        <p:strVal val="visible"/>
                                      </p:to>
                                    </p:set>
                                    <p:animEffect transition="in" filter="wipe(left)">
                                      <p:cBhvr>
                                        <p:cTn id="170" dur="500"/>
                                        <p:tgtEl>
                                          <p:spTgt spid="55"/>
                                        </p:tgtEl>
                                      </p:cBhvr>
                                    </p:animEffect>
                                  </p:childTnLst>
                                </p:cTn>
                              </p:par>
                              <p:par>
                                <p:cTn id="171" presetID="22" presetClass="entr" presetSubtype="8" fill="hold" grpId="0" nodeType="withEffect">
                                  <p:stCondLst>
                                    <p:cond delay="0"/>
                                  </p:stCondLst>
                                  <p:childTnLst>
                                    <p:set>
                                      <p:cBhvr>
                                        <p:cTn id="172" dur="1" fill="hold">
                                          <p:stCondLst>
                                            <p:cond delay="0"/>
                                          </p:stCondLst>
                                        </p:cTn>
                                        <p:tgtEl>
                                          <p:spTgt spid="56"/>
                                        </p:tgtEl>
                                        <p:attrNameLst>
                                          <p:attrName>style.visibility</p:attrName>
                                        </p:attrNameLst>
                                      </p:cBhvr>
                                      <p:to>
                                        <p:strVal val="visible"/>
                                      </p:to>
                                    </p:set>
                                    <p:animEffect transition="in" filter="wipe(left)">
                                      <p:cBhvr>
                                        <p:cTn id="173" dur="500"/>
                                        <p:tgtEl>
                                          <p:spTgt spid="56"/>
                                        </p:tgtEl>
                                      </p:cBhvr>
                                    </p:animEffect>
                                  </p:childTnLst>
                                </p:cTn>
                              </p:par>
                            </p:childTnLst>
                          </p:cTn>
                        </p:par>
                        <p:par>
                          <p:cTn id="174" fill="hold">
                            <p:stCondLst>
                              <p:cond delay="10750"/>
                            </p:stCondLst>
                            <p:childTnLst>
                              <p:par>
                                <p:cTn id="175" presetID="22" presetClass="entr" presetSubtype="1" fill="hold" grpId="0" nodeType="afterEffect">
                                  <p:stCondLst>
                                    <p:cond delay="0"/>
                                  </p:stCondLst>
                                  <p:childTnLst>
                                    <p:set>
                                      <p:cBhvr>
                                        <p:cTn id="176" dur="1" fill="hold">
                                          <p:stCondLst>
                                            <p:cond delay="0"/>
                                          </p:stCondLst>
                                        </p:cTn>
                                        <p:tgtEl>
                                          <p:spTgt spid="57"/>
                                        </p:tgtEl>
                                        <p:attrNameLst>
                                          <p:attrName>style.visibility</p:attrName>
                                        </p:attrNameLst>
                                      </p:cBhvr>
                                      <p:to>
                                        <p:strVal val="visible"/>
                                      </p:to>
                                    </p:set>
                                    <p:animEffect transition="in" filter="wipe(up)">
                                      <p:cBhvr>
                                        <p:cTn id="177" dur="500"/>
                                        <p:tgtEl>
                                          <p:spTgt spid="57"/>
                                        </p:tgtEl>
                                      </p:cBhvr>
                                    </p:animEffect>
                                  </p:childTnLst>
                                </p:cTn>
                              </p:par>
                              <p:par>
                                <p:cTn id="178" presetID="22" presetClass="entr" presetSubtype="1" fill="hold" grpId="0" nodeType="withEffect">
                                  <p:stCondLst>
                                    <p:cond delay="0"/>
                                  </p:stCondLst>
                                  <p:childTnLst>
                                    <p:set>
                                      <p:cBhvr>
                                        <p:cTn id="179" dur="1" fill="hold">
                                          <p:stCondLst>
                                            <p:cond delay="0"/>
                                          </p:stCondLst>
                                        </p:cTn>
                                        <p:tgtEl>
                                          <p:spTgt spid="58"/>
                                        </p:tgtEl>
                                        <p:attrNameLst>
                                          <p:attrName>style.visibility</p:attrName>
                                        </p:attrNameLst>
                                      </p:cBhvr>
                                      <p:to>
                                        <p:strVal val="visible"/>
                                      </p:to>
                                    </p:set>
                                    <p:animEffect transition="in" filter="wipe(up)">
                                      <p:cBhvr>
                                        <p:cTn id="180" dur="500"/>
                                        <p:tgtEl>
                                          <p:spTgt spid="58"/>
                                        </p:tgtEl>
                                      </p:cBhvr>
                                    </p:animEffect>
                                  </p:childTnLst>
                                </p:cTn>
                              </p:par>
                              <p:par>
                                <p:cTn id="181" presetID="22" presetClass="entr" presetSubtype="1" fill="hold" grpId="0" nodeType="withEffect">
                                  <p:stCondLst>
                                    <p:cond delay="0"/>
                                  </p:stCondLst>
                                  <p:childTnLst>
                                    <p:set>
                                      <p:cBhvr>
                                        <p:cTn id="182" dur="1" fill="hold">
                                          <p:stCondLst>
                                            <p:cond delay="0"/>
                                          </p:stCondLst>
                                        </p:cTn>
                                        <p:tgtEl>
                                          <p:spTgt spid="59"/>
                                        </p:tgtEl>
                                        <p:attrNameLst>
                                          <p:attrName>style.visibility</p:attrName>
                                        </p:attrNameLst>
                                      </p:cBhvr>
                                      <p:to>
                                        <p:strVal val="visible"/>
                                      </p:to>
                                    </p:set>
                                    <p:animEffect transition="in" filter="wipe(up)">
                                      <p:cBhvr>
                                        <p:cTn id="183" dur="500"/>
                                        <p:tgtEl>
                                          <p:spTgt spid="59"/>
                                        </p:tgtEl>
                                      </p:cBhvr>
                                    </p:animEffect>
                                  </p:childTnLst>
                                </p:cTn>
                              </p:par>
                              <p:par>
                                <p:cTn id="184" presetID="22" presetClass="entr" presetSubtype="1"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animEffect transition="in" filter="wipe(up)">
                                      <p:cBhvr>
                                        <p:cTn id="18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3"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0" grpId="0"/>
      <p:bldP spid="51" grpId="0"/>
      <p:bldP spid="52" grpId="0"/>
      <p:bldP spid="53" grpId="0"/>
      <p:bldP spid="54" grpId="0"/>
      <p:bldP spid="55" grpId="0"/>
      <p:bldP spid="56" grpId="0"/>
      <p:bldP spid="57" grpId="0"/>
      <p:bldP spid="58" grpId="0"/>
      <p:bldP spid="59"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1"/>
            <a:ext cx="9144000" cy="514321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7"/>
          <p:cNvSpPr txBox="1">
            <a:spLocks noChangeArrowheads="1"/>
          </p:cNvSpPr>
          <p:nvPr/>
        </p:nvSpPr>
        <p:spPr bwMode="auto">
          <a:xfrm>
            <a:off x="5988777" y="2344264"/>
            <a:ext cx="2399872"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buNone/>
            </a:pPr>
            <a:r>
              <a:rPr lang="zh-CN" altLang="en-US" sz="1991" b="1" dirty="0">
                <a:solidFill>
                  <a:srgbClr val="2E2E2E"/>
                </a:solidFill>
                <a:latin typeface="+mj-ea"/>
                <a:ea typeface="+mj-ea"/>
              </a:rPr>
              <a:t>一、</a:t>
            </a:r>
            <a:r>
              <a:rPr lang="zh-CN" altLang="en-US" sz="1707" dirty="0">
                <a:solidFill>
                  <a:srgbClr val="2E2E2E"/>
                </a:solidFill>
                <a:latin typeface="+mj-ea"/>
                <a:ea typeface="+mj-ea"/>
              </a:rPr>
              <a:t>请替换文字内容</a:t>
            </a:r>
            <a:endParaRPr lang="zh-CN" altLang="en-US" sz="2276" dirty="0">
              <a:solidFill>
                <a:srgbClr val="2E2E2E"/>
              </a:solidFill>
              <a:latin typeface="+mj-ea"/>
              <a:ea typeface="+mj-ea"/>
            </a:endParaRPr>
          </a:p>
        </p:txBody>
      </p:sp>
      <p:sp>
        <p:nvSpPr>
          <p:cNvPr id="6" name="文本框 8"/>
          <p:cNvSpPr txBox="1">
            <a:spLocks noChangeArrowheads="1"/>
          </p:cNvSpPr>
          <p:nvPr/>
        </p:nvSpPr>
        <p:spPr bwMode="auto">
          <a:xfrm>
            <a:off x="6759346" y="2800217"/>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1 .</a:t>
            </a:r>
            <a:r>
              <a:rPr lang="zh-CN" altLang="en-US" sz="1422" b="1" dirty="0">
                <a:solidFill>
                  <a:schemeClr val="tx1">
                    <a:lumMod val="50000"/>
                    <a:lumOff val="50000"/>
                  </a:schemeClr>
                </a:solidFill>
                <a:latin typeface="+mj-ea"/>
                <a:ea typeface="+mj-ea"/>
              </a:rPr>
              <a:t>请替换文字内容</a:t>
            </a:r>
          </a:p>
        </p:txBody>
      </p:sp>
      <p:sp>
        <p:nvSpPr>
          <p:cNvPr id="7" name="文本框 9"/>
          <p:cNvSpPr txBox="1">
            <a:spLocks noChangeArrowheads="1"/>
          </p:cNvSpPr>
          <p:nvPr/>
        </p:nvSpPr>
        <p:spPr bwMode="auto">
          <a:xfrm>
            <a:off x="6759346" y="3120953"/>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2 .</a:t>
            </a:r>
            <a:r>
              <a:rPr lang="zh-CN" altLang="en-US" sz="1422" b="1" dirty="0">
                <a:solidFill>
                  <a:schemeClr val="tx1">
                    <a:lumMod val="50000"/>
                    <a:lumOff val="50000"/>
                  </a:schemeClr>
                </a:solidFill>
                <a:latin typeface="+mj-ea"/>
                <a:ea typeface="+mj-ea"/>
              </a:rPr>
              <a:t>请替换文字内容</a:t>
            </a:r>
          </a:p>
        </p:txBody>
      </p:sp>
      <p:sp>
        <p:nvSpPr>
          <p:cNvPr id="8" name="文本框 10"/>
          <p:cNvSpPr txBox="1">
            <a:spLocks noChangeArrowheads="1"/>
          </p:cNvSpPr>
          <p:nvPr/>
        </p:nvSpPr>
        <p:spPr bwMode="auto">
          <a:xfrm>
            <a:off x="6759346" y="3441689"/>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3 .</a:t>
            </a:r>
            <a:r>
              <a:rPr lang="zh-CN" altLang="en-US" sz="1422" b="1" dirty="0">
                <a:solidFill>
                  <a:schemeClr val="tx1">
                    <a:lumMod val="50000"/>
                    <a:lumOff val="50000"/>
                  </a:schemeClr>
                </a:solidFill>
                <a:latin typeface="+mj-ea"/>
                <a:ea typeface="+mj-ea"/>
              </a:rPr>
              <a:t>请替换文字内容</a:t>
            </a:r>
          </a:p>
        </p:txBody>
      </p:sp>
      <p:sp>
        <p:nvSpPr>
          <p:cNvPr id="9" name="文本框 11"/>
          <p:cNvSpPr txBox="1">
            <a:spLocks noChangeArrowheads="1"/>
          </p:cNvSpPr>
          <p:nvPr/>
        </p:nvSpPr>
        <p:spPr bwMode="auto">
          <a:xfrm>
            <a:off x="6759346" y="3762425"/>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4 .</a:t>
            </a:r>
            <a:r>
              <a:rPr lang="zh-CN" altLang="en-US" sz="1422" b="1" dirty="0">
                <a:solidFill>
                  <a:schemeClr val="tx1">
                    <a:lumMod val="50000"/>
                    <a:lumOff val="50000"/>
                  </a:schemeClr>
                </a:solidFill>
                <a:latin typeface="+mj-ea"/>
                <a:ea typeface="+mj-ea"/>
              </a:rPr>
              <a:t>请替换文字内容</a:t>
            </a:r>
          </a:p>
        </p:txBody>
      </p:sp>
      <p:sp>
        <p:nvSpPr>
          <p:cNvPr id="10" name="文本框 9"/>
          <p:cNvSpPr txBox="1"/>
          <p:nvPr/>
        </p:nvSpPr>
        <p:spPr>
          <a:xfrm>
            <a:off x="4366440" y="2280186"/>
            <a:ext cx="1925655" cy="2008114"/>
          </a:xfrm>
          <a:prstGeom prst="rect">
            <a:avLst/>
          </a:prstGeom>
          <a:noFill/>
        </p:spPr>
        <p:txBody>
          <a:bodyPr wrap="square">
            <a:spAutoFit/>
          </a:bodyPr>
          <a:lstStyle/>
          <a:p>
            <a:pPr algn="dist" fontAlgn="auto">
              <a:spcBef>
                <a:spcPts val="0"/>
              </a:spcBef>
              <a:spcAft>
                <a:spcPts val="0"/>
              </a:spcAft>
              <a:defRPr/>
            </a:pPr>
            <a:r>
              <a:rPr lang="en-US" altLang="zh-CN" sz="12449" b="1" dirty="0" smtClean="0">
                <a:solidFill>
                  <a:srgbClr val="09425E"/>
                </a:solidFill>
                <a:latin typeface="Impact" panose="020B0806030902050204" pitchFamily="34" charset="0"/>
                <a:ea typeface="+mn-ea"/>
              </a:rPr>
              <a:t>03</a:t>
            </a:r>
            <a:endParaRPr lang="zh-CN" altLang="en-US" sz="12449" b="1" dirty="0">
              <a:solidFill>
                <a:srgbClr val="09425E"/>
              </a:solidFill>
              <a:latin typeface="Impact" panose="020B0806030902050204" pitchFamily="34" charset="0"/>
              <a:ea typeface="+mn-ea"/>
            </a:endParaRPr>
          </a:p>
        </p:txBody>
      </p:sp>
    </p:spTree>
    <p:extLst>
      <p:ext uri="{BB962C8B-B14F-4D97-AF65-F5344CB8AC3E}">
        <p14:creationId xmlns:p14="http://schemas.microsoft.com/office/powerpoint/2010/main" val="227659715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03</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717150" y="1498880"/>
            <a:ext cx="2500355" cy="1132145"/>
            <a:chOff x="4304043" y="1286668"/>
            <a:chExt cx="3837944" cy="2757793"/>
          </a:xfrm>
          <a:effectLst>
            <a:outerShdw blurRad="381000" dist="254000" dir="8100000" algn="tr" rotWithShape="0">
              <a:prstClr val="black">
                <a:alpha val="40000"/>
              </a:prstClr>
            </a:outerShdw>
          </a:effectLst>
        </p:grpSpPr>
        <p:sp>
          <p:nvSpPr>
            <p:cNvPr id="11" name="圆角矩形 1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ound Diagonal Corner Rectangle 3"/>
          <p:cNvSpPr/>
          <p:nvPr/>
        </p:nvSpPr>
        <p:spPr bwMode="auto">
          <a:xfrm rot="5400000">
            <a:off x="6735109" y="1089227"/>
            <a:ext cx="1187368" cy="2019471"/>
          </a:xfrm>
          <a:prstGeom prst="round2DiagRect">
            <a:avLst/>
          </a:prstGeom>
          <a:blipFill dpi="0" rotWithShape="0">
            <a:blip r:embed="rId2" cstate="print">
              <a:extLst>
                <a:ext uri="{28A0092B-C50C-407E-A947-70E740481C1C}">
                  <a14:useLocalDpi xmlns:a14="http://schemas.microsoft.com/office/drawing/2010/main"/>
                </a:ext>
              </a:extLst>
            </a:blip>
            <a:srcRect/>
            <a:stretch>
              <a:fillRect/>
            </a:stretch>
          </a:blipFill>
          <a:ln w="12700" cap="flat" cmpd="sng" algn="ctr">
            <a:noFill/>
            <a:prstDash val="solid"/>
            <a:round/>
            <a:headEnd type="none" w="med" len="med"/>
            <a:tailEnd type="none" w="med" len="med"/>
          </a:ln>
          <a:effectLst/>
          <a:extLst/>
        </p:spPr>
        <p:txBody>
          <a:bodyPr vert="horz" wrap="square" lIns="98177" tIns="49089" rIns="98177" bIns="49089" numCol="1" rtlCol="0" anchor="t" anchorCtr="0" compatLnSpc="1">
            <a:prstTxWarp prst="textNoShape">
              <a:avLst/>
            </a:prstTxWarp>
          </a:bodyPr>
          <a:lstStyle/>
          <a:p>
            <a:pPr defTabSz="981781"/>
            <a:endParaRPr lang="en-US" sz="5998">
              <a:solidFill>
                <a:srgbClr val="000000"/>
              </a:solidFill>
              <a:latin typeface="微软雅黑"/>
              <a:ea typeface="微软雅黑"/>
              <a:sym typeface="Gill Sans" charset="0"/>
            </a:endParaRPr>
          </a:p>
        </p:txBody>
      </p:sp>
      <p:sp>
        <p:nvSpPr>
          <p:cNvPr id="14" name="Round Diagonal Corner Rectangle 180"/>
          <p:cNvSpPr/>
          <p:nvPr/>
        </p:nvSpPr>
        <p:spPr bwMode="auto">
          <a:xfrm rot="5400000">
            <a:off x="6735109" y="2568040"/>
            <a:ext cx="1187366" cy="2019467"/>
          </a:xfrm>
          <a:prstGeom prst="round2DiagRect">
            <a:avLst/>
          </a:prstGeom>
          <a:blipFill dpi="0" rotWithShape="0">
            <a:blip r:embed="rId3" cstate="print">
              <a:extLst>
                <a:ext uri="{28A0092B-C50C-407E-A947-70E740481C1C}">
                  <a14:useLocalDpi xmlns:a14="http://schemas.microsoft.com/office/drawing/2010/main"/>
                </a:ext>
              </a:extLst>
            </a:blip>
            <a:srcRect/>
            <a:stretch>
              <a:fillRect/>
            </a:stretch>
          </a:blipFill>
          <a:ln w="12700" cap="flat" cmpd="sng" algn="ctr">
            <a:noFill/>
            <a:prstDash val="solid"/>
            <a:round/>
            <a:headEnd type="none" w="med" len="med"/>
            <a:tailEnd type="none" w="med" len="med"/>
          </a:ln>
          <a:effectLst/>
          <a:extLst/>
        </p:spPr>
        <p:txBody>
          <a:bodyPr vert="horz" wrap="square" lIns="98177" tIns="49089" rIns="98177" bIns="49089" numCol="1" rtlCol="0" anchor="t" anchorCtr="0" compatLnSpc="1">
            <a:prstTxWarp prst="textNoShape">
              <a:avLst/>
            </a:prstTxWarp>
          </a:bodyPr>
          <a:lstStyle/>
          <a:p>
            <a:pPr defTabSz="981781"/>
            <a:endParaRPr lang="en-US" sz="5998">
              <a:solidFill>
                <a:srgbClr val="000000"/>
              </a:solidFill>
              <a:latin typeface="微软雅黑"/>
              <a:ea typeface="微软雅黑"/>
              <a:sym typeface="Gill Sans" charset="0"/>
            </a:endParaRPr>
          </a:p>
        </p:txBody>
      </p:sp>
      <p:grpSp>
        <p:nvGrpSpPr>
          <p:cNvPr id="15" name="组合 14"/>
          <p:cNvGrpSpPr/>
          <p:nvPr/>
        </p:nvGrpSpPr>
        <p:grpSpPr>
          <a:xfrm>
            <a:off x="868170" y="1717765"/>
            <a:ext cx="620854" cy="620853"/>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126" fontAlgn="auto">
                <a:spcBef>
                  <a:spcPts val="0"/>
                </a:spcBef>
                <a:spcAft>
                  <a:spcPts val="0"/>
                </a:spcAft>
                <a:defRPr/>
              </a:pPr>
              <a:endParaRPr lang="zh-CN" altLang="en-US" sz="1799" b="0" kern="0">
                <a:solidFill>
                  <a:sysClr val="windowText" lastClr="000000"/>
                </a:solidFill>
                <a:latin typeface="Calibri"/>
                <a:ea typeface="宋体"/>
              </a:endParaRPr>
            </a:p>
          </p:txBody>
        </p:sp>
        <p:sp>
          <p:nvSpPr>
            <p:cNvPr id="17" name="椭圆 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126" fontAlgn="auto">
                <a:spcBef>
                  <a:spcPts val="0"/>
                </a:spcBef>
                <a:spcAft>
                  <a:spcPts val="0"/>
                </a:spcAft>
                <a:defRPr/>
              </a:pPr>
              <a:endParaRPr lang="zh-CN" altLang="en-US" sz="1799" b="0" kern="0">
                <a:solidFill>
                  <a:sysClr val="window" lastClr="FFFFFF"/>
                </a:solidFill>
                <a:latin typeface="Calibri"/>
                <a:ea typeface="宋体"/>
              </a:endParaRPr>
            </a:p>
          </p:txBody>
        </p:sp>
      </p:grpSp>
      <p:grpSp>
        <p:nvGrpSpPr>
          <p:cNvPr id="18" name="Group 41"/>
          <p:cNvGrpSpPr>
            <a:grpSpLocks/>
          </p:cNvGrpSpPr>
          <p:nvPr/>
        </p:nvGrpSpPr>
        <p:grpSpPr bwMode="auto">
          <a:xfrm>
            <a:off x="1581139" y="1717764"/>
            <a:ext cx="1457721" cy="799505"/>
            <a:chOff x="0" y="0"/>
            <a:chExt cx="2419" cy="1343"/>
          </a:xfrm>
        </p:grpSpPr>
        <p:sp>
          <p:nvSpPr>
            <p:cNvPr id="19"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a:ea typeface="微软雅黑"/>
                  <a:cs typeface="Bebas Neue" charset="0"/>
                  <a:sym typeface="Bebas Neue" charset="0"/>
                </a:rPr>
                <a:t>单击此处添加标题</a:t>
              </a:r>
              <a:endParaRPr lang="en-US" sz="1200" b="0" dirty="0">
                <a:solidFill>
                  <a:srgbClr val="000000"/>
                </a:solidFill>
                <a:latin typeface="微软雅黑"/>
                <a:ea typeface="微软雅黑"/>
                <a:cs typeface="Bebas Neue" charset="0"/>
                <a:sym typeface="Bebas Neue" charset="0"/>
              </a:endParaRPr>
            </a:p>
          </p:txBody>
        </p:sp>
        <p:sp>
          <p:nvSpPr>
            <p:cNvPr id="20"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a:ea typeface="微软雅黑"/>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a:ea typeface="微软雅黑"/>
                <a:cs typeface="Lato Light" charset="0"/>
                <a:sym typeface="Lato Light" charset="0"/>
              </a:endParaRPr>
            </a:p>
          </p:txBody>
        </p:sp>
      </p:grpSp>
      <p:sp>
        <p:nvSpPr>
          <p:cNvPr id="21" name="Freeform 9"/>
          <p:cNvSpPr>
            <a:spLocks noEditPoints="1"/>
          </p:cNvSpPr>
          <p:nvPr/>
        </p:nvSpPr>
        <p:spPr bwMode="auto">
          <a:xfrm>
            <a:off x="1011621" y="1908449"/>
            <a:ext cx="281873" cy="224397"/>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1F84BE"/>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微软雅黑"/>
              <a:ea typeface="微软雅黑"/>
              <a:sym typeface="Gill Sans" charset="0"/>
            </a:endParaRPr>
          </a:p>
        </p:txBody>
      </p:sp>
      <p:grpSp>
        <p:nvGrpSpPr>
          <p:cNvPr id="22" name="组合 21"/>
          <p:cNvGrpSpPr/>
          <p:nvPr/>
        </p:nvGrpSpPr>
        <p:grpSpPr>
          <a:xfrm>
            <a:off x="3548377" y="1498880"/>
            <a:ext cx="2500355" cy="1132145"/>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699397" y="1717765"/>
            <a:ext cx="620854" cy="620853"/>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126" fontAlgn="auto">
                <a:spcBef>
                  <a:spcPts val="0"/>
                </a:spcBef>
                <a:spcAft>
                  <a:spcPts val="0"/>
                </a:spcAft>
                <a:defRPr/>
              </a:pPr>
              <a:endParaRPr lang="zh-CN" altLang="en-US" sz="1799" b="0" kern="0">
                <a:solidFill>
                  <a:sysClr val="windowText" lastClr="000000"/>
                </a:solidFill>
                <a:latin typeface="Calibri"/>
                <a:ea typeface="宋体"/>
              </a:endParaRPr>
            </a:p>
          </p:txBody>
        </p:sp>
        <p:sp>
          <p:nvSpPr>
            <p:cNvPr id="27" name="椭圆 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126" fontAlgn="auto">
                <a:spcBef>
                  <a:spcPts val="0"/>
                </a:spcBef>
                <a:spcAft>
                  <a:spcPts val="0"/>
                </a:spcAft>
                <a:defRPr/>
              </a:pPr>
              <a:endParaRPr lang="zh-CN" altLang="en-US" sz="1799" b="0" kern="0">
                <a:solidFill>
                  <a:sysClr val="window" lastClr="FFFFFF"/>
                </a:solidFill>
                <a:latin typeface="Calibri"/>
                <a:ea typeface="宋体"/>
              </a:endParaRPr>
            </a:p>
          </p:txBody>
        </p:sp>
      </p:grpSp>
      <p:grpSp>
        <p:nvGrpSpPr>
          <p:cNvPr id="28" name="Group 41"/>
          <p:cNvGrpSpPr>
            <a:grpSpLocks/>
          </p:cNvGrpSpPr>
          <p:nvPr/>
        </p:nvGrpSpPr>
        <p:grpSpPr bwMode="auto">
          <a:xfrm>
            <a:off x="4412365" y="1717764"/>
            <a:ext cx="1457721" cy="799505"/>
            <a:chOff x="0" y="0"/>
            <a:chExt cx="2419" cy="1343"/>
          </a:xfrm>
        </p:grpSpPr>
        <p:sp>
          <p:nvSpPr>
            <p:cNvPr id="29"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a:ea typeface="微软雅黑"/>
                  <a:cs typeface="Bebas Neue" charset="0"/>
                  <a:sym typeface="Bebas Neue" charset="0"/>
                </a:rPr>
                <a:t>单击此处添加标题</a:t>
              </a:r>
              <a:endParaRPr lang="en-US" sz="1200" b="0" dirty="0">
                <a:solidFill>
                  <a:srgbClr val="000000"/>
                </a:solidFill>
                <a:latin typeface="微软雅黑"/>
                <a:ea typeface="微软雅黑"/>
                <a:cs typeface="Bebas Neue" charset="0"/>
                <a:sym typeface="Bebas Neue" charset="0"/>
              </a:endParaRPr>
            </a:p>
          </p:txBody>
        </p:sp>
        <p:sp>
          <p:nvSpPr>
            <p:cNvPr id="30"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a:ea typeface="微软雅黑"/>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a:ea typeface="微软雅黑"/>
                <a:cs typeface="Lato Light" charset="0"/>
                <a:sym typeface="Lato Light" charset="0"/>
              </a:endParaRPr>
            </a:p>
          </p:txBody>
        </p:sp>
      </p:grpSp>
      <p:sp>
        <p:nvSpPr>
          <p:cNvPr id="31" name="Freeform 8"/>
          <p:cNvSpPr>
            <a:spLocks noEditPoints="1"/>
          </p:cNvSpPr>
          <p:nvPr/>
        </p:nvSpPr>
        <p:spPr bwMode="auto">
          <a:xfrm>
            <a:off x="3887628" y="1948698"/>
            <a:ext cx="244391" cy="242169"/>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1F84BE"/>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微软雅黑"/>
              <a:ea typeface="微软雅黑"/>
              <a:sym typeface="Gill Sans" charset="0"/>
            </a:endParaRPr>
          </a:p>
        </p:txBody>
      </p:sp>
      <p:grpSp>
        <p:nvGrpSpPr>
          <p:cNvPr id="32" name="组合 31"/>
          <p:cNvGrpSpPr/>
          <p:nvPr/>
        </p:nvGrpSpPr>
        <p:grpSpPr>
          <a:xfrm>
            <a:off x="717150" y="2958929"/>
            <a:ext cx="2500355" cy="1132145"/>
            <a:chOff x="4304043" y="1286668"/>
            <a:chExt cx="3837944" cy="2757793"/>
          </a:xfrm>
          <a:effectLst>
            <a:outerShdw blurRad="381000" dist="254000" dir="8100000" algn="tr" rotWithShape="0">
              <a:prstClr val="black">
                <a:alpha val="40000"/>
              </a:prstClr>
            </a:outerShdw>
          </a:effectLst>
        </p:grpSpPr>
        <p:sp>
          <p:nvSpPr>
            <p:cNvPr id="33" name="圆角矩形 3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68170" y="3177815"/>
            <a:ext cx="620854" cy="620853"/>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126" fontAlgn="auto">
                <a:spcBef>
                  <a:spcPts val="0"/>
                </a:spcBef>
                <a:spcAft>
                  <a:spcPts val="0"/>
                </a:spcAft>
                <a:defRPr/>
              </a:pPr>
              <a:endParaRPr lang="zh-CN" altLang="en-US" sz="1799" b="0" kern="0">
                <a:solidFill>
                  <a:sysClr val="windowText" lastClr="000000"/>
                </a:solidFill>
                <a:latin typeface="Calibri"/>
                <a:ea typeface="宋体"/>
              </a:endParaRPr>
            </a:p>
          </p:txBody>
        </p:sp>
        <p:sp>
          <p:nvSpPr>
            <p:cNvPr id="37" name="椭圆 3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126" fontAlgn="auto">
                <a:spcBef>
                  <a:spcPts val="0"/>
                </a:spcBef>
                <a:spcAft>
                  <a:spcPts val="0"/>
                </a:spcAft>
                <a:defRPr/>
              </a:pPr>
              <a:endParaRPr lang="zh-CN" altLang="en-US" sz="1799" b="0" kern="0">
                <a:solidFill>
                  <a:sysClr val="window" lastClr="FFFFFF"/>
                </a:solidFill>
                <a:latin typeface="Calibri"/>
                <a:ea typeface="宋体"/>
              </a:endParaRPr>
            </a:p>
          </p:txBody>
        </p:sp>
      </p:grpSp>
      <p:grpSp>
        <p:nvGrpSpPr>
          <p:cNvPr id="38" name="Group 41"/>
          <p:cNvGrpSpPr>
            <a:grpSpLocks/>
          </p:cNvGrpSpPr>
          <p:nvPr/>
        </p:nvGrpSpPr>
        <p:grpSpPr bwMode="auto">
          <a:xfrm>
            <a:off x="1581139" y="3177813"/>
            <a:ext cx="1457721" cy="799505"/>
            <a:chOff x="0" y="0"/>
            <a:chExt cx="2419" cy="1343"/>
          </a:xfrm>
        </p:grpSpPr>
        <p:sp>
          <p:nvSpPr>
            <p:cNvPr id="39"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a:ea typeface="微软雅黑"/>
                  <a:cs typeface="Bebas Neue" charset="0"/>
                  <a:sym typeface="Bebas Neue" charset="0"/>
                </a:rPr>
                <a:t>单击此处添加标题</a:t>
              </a:r>
              <a:endParaRPr lang="en-US" sz="1200" b="0" dirty="0">
                <a:solidFill>
                  <a:srgbClr val="000000"/>
                </a:solidFill>
                <a:latin typeface="微软雅黑"/>
                <a:ea typeface="微软雅黑"/>
                <a:cs typeface="Bebas Neue" charset="0"/>
                <a:sym typeface="Bebas Neue" charset="0"/>
              </a:endParaRPr>
            </a:p>
          </p:txBody>
        </p:sp>
        <p:sp>
          <p:nvSpPr>
            <p:cNvPr id="40"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a:ea typeface="微软雅黑"/>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a:ea typeface="微软雅黑"/>
                <a:cs typeface="Lato Light" charset="0"/>
                <a:sym typeface="Lato Light" charset="0"/>
              </a:endParaRPr>
            </a:p>
          </p:txBody>
        </p:sp>
      </p:grpSp>
      <p:sp>
        <p:nvSpPr>
          <p:cNvPr id="41" name="Freeform 7"/>
          <p:cNvSpPr>
            <a:spLocks/>
          </p:cNvSpPr>
          <p:nvPr/>
        </p:nvSpPr>
        <p:spPr bwMode="auto">
          <a:xfrm>
            <a:off x="1003623" y="3339383"/>
            <a:ext cx="296118" cy="29771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1F84BE"/>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微软雅黑"/>
              <a:ea typeface="微软雅黑"/>
              <a:sym typeface="Gill Sans" charset="0"/>
            </a:endParaRPr>
          </a:p>
        </p:txBody>
      </p:sp>
      <p:grpSp>
        <p:nvGrpSpPr>
          <p:cNvPr id="42" name="组合 41"/>
          <p:cNvGrpSpPr/>
          <p:nvPr/>
        </p:nvGrpSpPr>
        <p:grpSpPr>
          <a:xfrm>
            <a:off x="3549628" y="2958929"/>
            <a:ext cx="2500355" cy="1132145"/>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3700648" y="3177815"/>
            <a:ext cx="620854" cy="620853"/>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914126" fontAlgn="auto">
                <a:spcBef>
                  <a:spcPts val="0"/>
                </a:spcBef>
                <a:spcAft>
                  <a:spcPts val="0"/>
                </a:spcAft>
                <a:defRPr/>
              </a:pPr>
              <a:endParaRPr lang="zh-CN" altLang="en-US" sz="1799" b="0" kern="0">
                <a:solidFill>
                  <a:sysClr val="windowText" lastClr="000000"/>
                </a:solidFill>
                <a:latin typeface="Calibri"/>
                <a:ea typeface="宋体"/>
              </a:endParaRPr>
            </a:p>
          </p:txBody>
        </p:sp>
        <p:sp>
          <p:nvSpPr>
            <p:cNvPr id="47" name="椭圆 4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914126" fontAlgn="auto">
                <a:spcBef>
                  <a:spcPts val="0"/>
                </a:spcBef>
                <a:spcAft>
                  <a:spcPts val="0"/>
                </a:spcAft>
                <a:defRPr/>
              </a:pPr>
              <a:endParaRPr lang="zh-CN" altLang="en-US" sz="1799" b="0" kern="0">
                <a:solidFill>
                  <a:sysClr val="window" lastClr="FFFFFF"/>
                </a:solidFill>
                <a:latin typeface="Calibri"/>
                <a:ea typeface="宋体"/>
              </a:endParaRPr>
            </a:p>
          </p:txBody>
        </p:sp>
      </p:grpSp>
      <p:grpSp>
        <p:nvGrpSpPr>
          <p:cNvPr id="48" name="Group 41"/>
          <p:cNvGrpSpPr>
            <a:grpSpLocks/>
          </p:cNvGrpSpPr>
          <p:nvPr/>
        </p:nvGrpSpPr>
        <p:grpSpPr bwMode="auto">
          <a:xfrm>
            <a:off x="4413616" y="3177813"/>
            <a:ext cx="1457721" cy="799505"/>
            <a:chOff x="0" y="0"/>
            <a:chExt cx="2419" cy="1343"/>
          </a:xfrm>
        </p:grpSpPr>
        <p:sp>
          <p:nvSpPr>
            <p:cNvPr id="49"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b="0" dirty="0">
                  <a:solidFill>
                    <a:srgbClr val="000000"/>
                  </a:solidFill>
                  <a:latin typeface="微软雅黑"/>
                  <a:ea typeface="微软雅黑"/>
                  <a:cs typeface="Bebas Neue" charset="0"/>
                  <a:sym typeface="Bebas Neue" charset="0"/>
                </a:rPr>
                <a:t>单击此处添加标题</a:t>
              </a:r>
              <a:endParaRPr lang="en-US" sz="1200" b="0" dirty="0">
                <a:solidFill>
                  <a:srgbClr val="000000"/>
                </a:solidFill>
                <a:latin typeface="微软雅黑"/>
                <a:ea typeface="微软雅黑"/>
                <a:cs typeface="Bebas Neue" charset="0"/>
                <a:sym typeface="Bebas Neue" charset="0"/>
              </a:endParaRPr>
            </a:p>
          </p:txBody>
        </p:sp>
        <p:sp>
          <p:nvSpPr>
            <p:cNvPr id="50"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b="0" dirty="0">
                  <a:solidFill>
                    <a:srgbClr val="000000"/>
                  </a:solidFill>
                  <a:latin typeface="微软雅黑"/>
                  <a:ea typeface="微软雅黑"/>
                  <a:cs typeface="Lato Light" charset="0"/>
                  <a:sym typeface="Lato Light" charset="0"/>
                </a:rPr>
                <a:t>此处添加详细文本描述，建议与标题相关并符合整体语言风格，语言描述尽量</a:t>
              </a:r>
              <a:endParaRPr lang="en-US" sz="900" b="0" dirty="0">
                <a:solidFill>
                  <a:srgbClr val="000000"/>
                </a:solidFill>
                <a:latin typeface="微软雅黑"/>
                <a:ea typeface="微软雅黑"/>
                <a:cs typeface="Lato Light" charset="0"/>
                <a:sym typeface="Lato Light" charset="0"/>
              </a:endParaRPr>
            </a:p>
          </p:txBody>
        </p:sp>
      </p:grpSp>
      <p:sp>
        <p:nvSpPr>
          <p:cNvPr id="51" name="Freeform 6"/>
          <p:cNvSpPr>
            <a:spLocks noEditPoints="1"/>
          </p:cNvSpPr>
          <p:nvPr/>
        </p:nvSpPr>
        <p:spPr bwMode="auto">
          <a:xfrm>
            <a:off x="3890941" y="3360860"/>
            <a:ext cx="272128" cy="276237"/>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1F84BE"/>
          </a:solidFill>
          <a:ln>
            <a:noFill/>
          </a:ln>
        </p:spPr>
        <p:txBody>
          <a:bodyPr vert="horz" wrap="square" lIns="91412" tIns="45706" rIns="91412" bIns="45706" numCol="1" anchor="t" anchorCtr="0" compatLnSpc="1">
            <a:prstTxWarp prst="textNoShape">
              <a:avLst/>
            </a:prstTxWarp>
          </a:bodyPr>
          <a:lstStyle/>
          <a:p>
            <a:pPr algn="ctr" fontAlgn="base">
              <a:spcBef>
                <a:spcPct val="0"/>
              </a:spcBef>
              <a:spcAft>
                <a:spcPct val="0"/>
              </a:spcAft>
              <a:defRPr/>
            </a:pPr>
            <a:endParaRPr lang="en-US" sz="2199" kern="0">
              <a:solidFill>
                <a:srgbClr val="000000"/>
              </a:solidFill>
              <a:latin typeface="微软雅黑"/>
              <a:ea typeface="微软雅黑"/>
              <a:sym typeface="Gill Sans" charset="0"/>
            </a:endParaRPr>
          </a:p>
        </p:txBody>
      </p:sp>
    </p:spTree>
    <p:extLst>
      <p:ext uri="{BB962C8B-B14F-4D97-AF65-F5344CB8AC3E}">
        <p14:creationId xmlns:p14="http://schemas.microsoft.com/office/powerpoint/2010/main" val="51877672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22" presetClass="entr" presetSubtype="2"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right)">
                                      <p:cBhvr>
                                        <p:cTn id="48" dur="500"/>
                                        <p:tgtEl>
                                          <p:spTgt spid="10"/>
                                        </p:tgtEl>
                                      </p:cBhvr>
                                    </p:animEffect>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childTnLst>
                          </p:cTn>
                        </p:par>
                        <p:par>
                          <p:cTn id="59" fill="hold">
                            <p:stCondLst>
                              <p:cond delay="5000"/>
                            </p:stCondLst>
                            <p:childTnLst>
                              <p:par>
                                <p:cTn id="60" presetID="42" presetClass="entr" presetSubtype="0"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anim calcmode="lin" valueType="num">
                                      <p:cBhvr>
                                        <p:cTn id="63" dur="500" fill="hold"/>
                                        <p:tgtEl>
                                          <p:spTgt spid="31"/>
                                        </p:tgtEl>
                                        <p:attrNameLst>
                                          <p:attrName>ppt_x</p:attrName>
                                        </p:attrNameLst>
                                      </p:cBhvr>
                                      <p:tavLst>
                                        <p:tav tm="0">
                                          <p:val>
                                            <p:strVal val="#ppt_x"/>
                                          </p:val>
                                        </p:tav>
                                        <p:tav tm="100000">
                                          <p:val>
                                            <p:strVal val="#ppt_x"/>
                                          </p:val>
                                        </p:tav>
                                      </p:tavLst>
                                    </p:anim>
                                    <p:anim calcmode="lin" valueType="num">
                                      <p:cBhvr>
                                        <p:cTn id="64" dur="500" fill="hold"/>
                                        <p:tgtEl>
                                          <p:spTgt spid="31"/>
                                        </p:tgtEl>
                                        <p:attrNameLst>
                                          <p:attrName>ppt_y</p:attrName>
                                        </p:attrNameLst>
                                      </p:cBhvr>
                                      <p:tavLst>
                                        <p:tav tm="0">
                                          <p:val>
                                            <p:strVal val="#ppt_y+.1"/>
                                          </p:val>
                                        </p:tav>
                                        <p:tav tm="100000">
                                          <p:val>
                                            <p:strVal val="#ppt_y"/>
                                          </p:val>
                                        </p:tav>
                                      </p:tavLst>
                                    </p:anim>
                                  </p:childTnLst>
                                </p:cTn>
                              </p:par>
                            </p:childTnLst>
                          </p:cTn>
                        </p:par>
                        <p:par>
                          <p:cTn id="65" fill="hold">
                            <p:stCondLst>
                              <p:cond delay="5500"/>
                            </p:stCondLst>
                            <p:childTnLst>
                              <p:par>
                                <p:cTn id="66" presetID="22" presetClass="entr" presetSubtype="2"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right)">
                                      <p:cBhvr>
                                        <p:cTn id="68" dur="500"/>
                                        <p:tgtEl>
                                          <p:spTgt spid="22"/>
                                        </p:tgtEl>
                                      </p:cBhvr>
                                    </p:animEffect>
                                  </p:childTnLst>
                                </p:cTn>
                              </p:par>
                            </p:childTnLst>
                          </p:cTn>
                        </p:par>
                        <p:par>
                          <p:cTn id="69" fill="hold">
                            <p:stCondLst>
                              <p:cond delay="6000"/>
                            </p:stCondLst>
                            <p:childTnLst>
                              <p:par>
                                <p:cTn id="70" presetID="22" presetClass="entr" presetSubtype="8" fill="hold"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par>
                          <p:cTn id="73" fill="hold">
                            <p:stCondLst>
                              <p:cond delay="6500"/>
                            </p:stCondLst>
                            <p:childTnLst>
                              <p:par>
                                <p:cTn id="74" presetID="53" presetClass="entr" presetSubtype="16"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childTnLst>
                          </p:cTn>
                        </p:par>
                        <p:par>
                          <p:cTn id="79" fill="hold">
                            <p:stCondLst>
                              <p:cond delay="7000"/>
                            </p:stCondLst>
                            <p:childTnLst>
                              <p:par>
                                <p:cTn id="80" presetID="42" presetClass="entr" presetSubtype="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anim calcmode="lin" valueType="num">
                                      <p:cBhvr>
                                        <p:cTn id="83" dur="500" fill="hold"/>
                                        <p:tgtEl>
                                          <p:spTgt spid="41"/>
                                        </p:tgtEl>
                                        <p:attrNameLst>
                                          <p:attrName>ppt_x</p:attrName>
                                        </p:attrNameLst>
                                      </p:cBhvr>
                                      <p:tavLst>
                                        <p:tav tm="0">
                                          <p:val>
                                            <p:strVal val="#ppt_x"/>
                                          </p:val>
                                        </p:tav>
                                        <p:tav tm="100000">
                                          <p:val>
                                            <p:strVal val="#ppt_x"/>
                                          </p:val>
                                        </p:tav>
                                      </p:tavLst>
                                    </p:anim>
                                    <p:anim calcmode="lin" valueType="num">
                                      <p:cBhvr>
                                        <p:cTn id="84" dur="500" fill="hold"/>
                                        <p:tgtEl>
                                          <p:spTgt spid="41"/>
                                        </p:tgtEl>
                                        <p:attrNameLst>
                                          <p:attrName>ppt_y</p:attrName>
                                        </p:attrNameLst>
                                      </p:cBhvr>
                                      <p:tavLst>
                                        <p:tav tm="0">
                                          <p:val>
                                            <p:strVal val="#ppt_y+.1"/>
                                          </p:val>
                                        </p:tav>
                                        <p:tav tm="100000">
                                          <p:val>
                                            <p:strVal val="#ppt_y"/>
                                          </p:val>
                                        </p:tav>
                                      </p:tavLst>
                                    </p:anim>
                                  </p:childTnLst>
                                </p:cTn>
                              </p:par>
                            </p:childTnLst>
                          </p:cTn>
                        </p:par>
                        <p:par>
                          <p:cTn id="85" fill="hold">
                            <p:stCondLst>
                              <p:cond delay="7500"/>
                            </p:stCondLst>
                            <p:childTnLst>
                              <p:par>
                                <p:cTn id="86" presetID="22" presetClass="entr" presetSubtype="2" fill="hold"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8000"/>
                            </p:stCondLst>
                            <p:childTnLst>
                              <p:par>
                                <p:cTn id="90" presetID="22" presetClass="entr" presetSubtype="8" fill="hold" nodeType="after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500"/>
                                        <p:tgtEl>
                                          <p:spTgt spid="38"/>
                                        </p:tgtEl>
                                      </p:cBhvr>
                                    </p:animEffect>
                                  </p:childTnLst>
                                </p:cTn>
                              </p:par>
                            </p:childTnLst>
                          </p:cTn>
                        </p:par>
                        <p:par>
                          <p:cTn id="93" fill="hold">
                            <p:stCondLst>
                              <p:cond delay="8500"/>
                            </p:stCondLst>
                            <p:childTnLst>
                              <p:par>
                                <p:cTn id="94" presetID="53" presetClass="entr" presetSubtype="16" fill="hold" nodeType="afterEffect">
                                  <p:stCondLst>
                                    <p:cond delay="0"/>
                                  </p:stCondLst>
                                  <p:childTnLst>
                                    <p:set>
                                      <p:cBhvr>
                                        <p:cTn id="95" dur="1" fill="hold">
                                          <p:stCondLst>
                                            <p:cond delay="0"/>
                                          </p:stCondLst>
                                        </p:cTn>
                                        <p:tgtEl>
                                          <p:spTgt spid="45"/>
                                        </p:tgtEl>
                                        <p:attrNameLst>
                                          <p:attrName>style.visibility</p:attrName>
                                        </p:attrNameLst>
                                      </p:cBhvr>
                                      <p:to>
                                        <p:strVal val="visible"/>
                                      </p:to>
                                    </p:set>
                                    <p:anim calcmode="lin" valueType="num">
                                      <p:cBhvr>
                                        <p:cTn id="96" dur="500" fill="hold"/>
                                        <p:tgtEl>
                                          <p:spTgt spid="45"/>
                                        </p:tgtEl>
                                        <p:attrNameLst>
                                          <p:attrName>ppt_w</p:attrName>
                                        </p:attrNameLst>
                                      </p:cBhvr>
                                      <p:tavLst>
                                        <p:tav tm="0">
                                          <p:val>
                                            <p:fltVal val="0"/>
                                          </p:val>
                                        </p:tav>
                                        <p:tav tm="100000">
                                          <p:val>
                                            <p:strVal val="#ppt_w"/>
                                          </p:val>
                                        </p:tav>
                                      </p:tavLst>
                                    </p:anim>
                                    <p:anim calcmode="lin" valueType="num">
                                      <p:cBhvr>
                                        <p:cTn id="97" dur="500" fill="hold"/>
                                        <p:tgtEl>
                                          <p:spTgt spid="45"/>
                                        </p:tgtEl>
                                        <p:attrNameLst>
                                          <p:attrName>ppt_h</p:attrName>
                                        </p:attrNameLst>
                                      </p:cBhvr>
                                      <p:tavLst>
                                        <p:tav tm="0">
                                          <p:val>
                                            <p:fltVal val="0"/>
                                          </p:val>
                                        </p:tav>
                                        <p:tav tm="100000">
                                          <p:val>
                                            <p:strVal val="#ppt_h"/>
                                          </p:val>
                                        </p:tav>
                                      </p:tavLst>
                                    </p:anim>
                                    <p:animEffect transition="in" filter="fade">
                                      <p:cBhvr>
                                        <p:cTn id="98" dur="500"/>
                                        <p:tgtEl>
                                          <p:spTgt spid="45"/>
                                        </p:tgtEl>
                                      </p:cBhvr>
                                    </p:animEffect>
                                  </p:childTnLst>
                                </p:cTn>
                              </p:par>
                            </p:childTnLst>
                          </p:cTn>
                        </p:par>
                        <p:par>
                          <p:cTn id="99" fill="hold">
                            <p:stCondLst>
                              <p:cond delay="9000"/>
                            </p:stCondLst>
                            <p:childTnLst>
                              <p:par>
                                <p:cTn id="100" presetID="42" presetClass="entr" presetSubtype="0" fill="hold" grpId="0" nodeType="after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anim calcmode="lin" valueType="num">
                                      <p:cBhvr>
                                        <p:cTn id="103" dur="500" fill="hold"/>
                                        <p:tgtEl>
                                          <p:spTgt spid="51"/>
                                        </p:tgtEl>
                                        <p:attrNameLst>
                                          <p:attrName>ppt_x</p:attrName>
                                        </p:attrNameLst>
                                      </p:cBhvr>
                                      <p:tavLst>
                                        <p:tav tm="0">
                                          <p:val>
                                            <p:strVal val="#ppt_x"/>
                                          </p:val>
                                        </p:tav>
                                        <p:tav tm="100000">
                                          <p:val>
                                            <p:strVal val="#ppt_x"/>
                                          </p:val>
                                        </p:tav>
                                      </p:tavLst>
                                    </p:anim>
                                    <p:anim calcmode="lin" valueType="num">
                                      <p:cBhvr>
                                        <p:cTn id="104" dur="500" fill="hold"/>
                                        <p:tgtEl>
                                          <p:spTgt spid="51"/>
                                        </p:tgtEl>
                                        <p:attrNameLst>
                                          <p:attrName>ppt_y</p:attrName>
                                        </p:attrNameLst>
                                      </p:cBhvr>
                                      <p:tavLst>
                                        <p:tav tm="0">
                                          <p:val>
                                            <p:strVal val="#ppt_y+.1"/>
                                          </p:val>
                                        </p:tav>
                                        <p:tav tm="100000">
                                          <p:val>
                                            <p:strVal val="#ppt_y"/>
                                          </p:val>
                                        </p:tav>
                                      </p:tavLst>
                                    </p:anim>
                                  </p:childTnLst>
                                </p:cTn>
                              </p:par>
                            </p:childTnLst>
                          </p:cTn>
                        </p:par>
                        <p:par>
                          <p:cTn id="105" fill="hold">
                            <p:stCondLst>
                              <p:cond delay="9500"/>
                            </p:stCondLst>
                            <p:childTnLst>
                              <p:par>
                                <p:cTn id="106" presetID="22" presetClass="entr" presetSubtype="2" fill="hold" nodeType="after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wipe(right)">
                                      <p:cBhvr>
                                        <p:cTn id="108" dur="500"/>
                                        <p:tgtEl>
                                          <p:spTgt spid="42"/>
                                        </p:tgtEl>
                                      </p:cBhvr>
                                    </p:animEffect>
                                  </p:childTnLst>
                                </p:cTn>
                              </p:par>
                            </p:childTnLst>
                          </p:cTn>
                        </p:par>
                        <p:par>
                          <p:cTn id="109" fill="hold">
                            <p:stCondLst>
                              <p:cond delay="10000"/>
                            </p:stCondLst>
                            <p:childTnLst>
                              <p:par>
                                <p:cTn id="110" presetID="22" presetClass="entr" presetSubtype="8" fill="hold" nodeType="after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left)">
                                      <p:cBhvr>
                                        <p:cTn id="11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animBg="1"/>
      <p:bldP spid="14" grpId="0" animBg="1"/>
      <p:bldP spid="21" grpId="0" animBg="1"/>
      <p:bldP spid="31" grpId="0" animBg="1"/>
      <p:bldP spid="41"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03</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pSp>
        <p:nvGrpSpPr>
          <p:cNvPr id="10" name="Group 6"/>
          <p:cNvGrpSpPr/>
          <p:nvPr/>
        </p:nvGrpSpPr>
        <p:grpSpPr>
          <a:xfrm>
            <a:off x="1555423" y="1275606"/>
            <a:ext cx="2966252" cy="1899138"/>
            <a:chOff x="1721786" y="2532184"/>
            <a:chExt cx="3956033" cy="2532184"/>
          </a:xfrm>
        </p:grpSpPr>
        <p:sp>
          <p:nvSpPr>
            <p:cNvPr id="11" name="Freeform 7"/>
            <p:cNvSpPr/>
            <p:nvPr/>
          </p:nvSpPr>
          <p:spPr>
            <a:xfrm>
              <a:off x="2672025" y="4105936"/>
              <a:ext cx="1111645" cy="958432"/>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solidFill>
              <a:srgbClr val="1F84BE"/>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2506" tIns="181751" rIns="172506" bIns="181751" numCol="1" spcCol="1270" anchor="ctr" anchorCtr="0">
              <a:noAutofit/>
            </a:bodyPr>
            <a:lstStyle/>
            <a:p>
              <a:pPr algn="ctr" defTabSz="866544">
                <a:lnSpc>
                  <a:spcPct val="90000"/>
                </a:lnSpc>
                <a:spcBef>
                  <a:spcPct val="0"/>
                </a:spcBef>
                <a:spcAft>
                  <a:spcPct val="35000"/>
                </a:spcAft>
              </a:pPr>
              <a:endParaRPr lang="id-ID" sz="1900">
                <a:solidFill>
                  <a:schemeClr val="bg1"/>
                </a:solidFill>
                <a:latin typeface="微软雅黑" panose="020B0503020204020204" pitchFamily="34" charset="-122"/>
                <a:ea typeface="微软雅黑" panose="020B0503020204020204" pitchFamily="34" charset="-122"/>
              </a:endParaRPr>
            </a:p>
          </p:txBody>
        </p:sp>
        <p:sp>
          <p:nvSpPr>
            <p:cNvPr id="12" name="Hexagon 8"/>
            <p:cNvSpPr/>
            <p:nvPr/>
          </p:nvSpPr>
          <p:spPr>
            <a:xfrm>
              <a:off x="1721786" y="3591143"/>
              <a:ext cx="1111645" cy="958432"/>
            </a:xfrm>
            <a:prstGeom prst="hexagon">
              <a:avLst>
                <a:gd name="adj" fmla="val 25000"/>
                <a:gd name="vf" fmla="val 115470"/>
              </a:avLst>
            </a:prstGeom>
            <a:solidFill>
              <a:srgbClr val="1F84BE"/>
            </a:solidFill>
            <a:ln w="22225">
              <a:solidFill>
                <a:schemeClr val="bg1">
                  <a:lumMod val="85000"/>
                </a:schemeClr>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Freeform 9"/>
            <p:cNvSpPr/>
            <p:nvPr/>
          </p:nvSpPr>
          <p:spPr>
            <a:xfrm>
              <a:off x="3619099" y="3579748"/>
              <a:ext cx="1111645" cy="958432"/>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solidFill>
              <a:srgbClr val="1F84BE"/>
            </a:solidFill>
            <a:ln>
              <a:noFill/>
            </a:ln>
          </p:spPr>
          <p:style>
            <a:lnRef idx="2">
              <a:schemeClr val="accent2">
                <a:hueOff val="-716791"/>
                <a:satOff val="-17272"/>
                <a:lumOff val="-10393"/>
                <a:alphaOff val="0"/>
              </a:schemeClr>
            </a:lnRef>
            <a:fillRef idx="1">
              <a:schemeClr val="accent2">
                <a:hueOff val="-716791"/>
                <a:satOff val="-17272"/>
                <a:lumOff val="-10393"/>
                <a:alphaOff val="0"/>
              </a:schemeClr>
            </a:fillRef>
            <a:effectRef idx="0">
              <a:schemeClr val="accent2">
                <a:hueOff val="-716791"/>
                <a:satOff val="-17272"/>
                <a:lumOff val="-10393"/>
                <a:alphaOff val="0"/>
              </a:schemeClr>
            </a:effectRef>
            <a:fontRef idx="minor">
              <a:schemeClr val="lt1"/>
            </a:fontRef>
          </p:style>
          <p:txBody>
            <a:bodyPr spcFirstLastPara="0" vert="horz" wrap="square" lIns="172506" tIns="181751" rIns="172506" bIns="181751" numCol="1" spcCol="1270" anchor="ctr" anchorCtr="0">
              <a:noAutofit/>
            </a:bodyPr>
            <a:lstStyle/>
            <a:p>
              <a:pPr algn="ctr" defTabSz="866544">
                <a:lnSpc>
                  <a:spcPct val="90000"/>
                </a:lnSpc>
                <a:spcBef>
                  <a:spcPct val="0"/>
                </a:spcBef>
                <a:spcAft>
                  <a:spcPct val="35000"/>
                </a:spcAft>
              </a:pPr>
              <a:endParaRPr lang="id-ID" sz="1900">
                <a:solidFill>
                  <a:schemeClr val="bg1"/>
                </a:solidFill>
                <a:latin typeface="微软雅黑" panose="020B0503020204020204" pitchFamily="34" charset="-122"/>
                <a:ea typeface="微软雅黑" panose="020B0503020204020204" pitchFamily="34" charset="-122"/>
              </a:endParaRPr>
            </a:p>
          </p:txBody>
        </p:sp>
        <p:sp>
          <p:nvSpPr>
            <p:cNvPr id="14" name="Hexagon 10"/>
            <p:cNvSpPr/>
            <p:nvPr/>
          </p:nvSpPr>
          <p:spPr>
            <a:xfrm>
              <a:off x="4566174" y="4105936"/>
              <a:ext cx="1111645" cy="958432"/>
            </a:xfrm>
            <a:prstGeom prst="hexagon">
              <a:avLst>
                <a:gd name="adj" fmla="val 25000"/>
                <a:gd name="vf" fmla="val 115470"/>
              </a:avLst>
            </a:prstGeom>
            <a:solidFill>
              <a:srgbClr val="1F84BE"/>
            </a:solidFill>
            <a:ln w="22225">
              <a:solidFill>
                <a:schemeClr val="bg1">
                  <a:lumMod val="85000"/>
                </a:schemeClr>
              </a:solidFill>
            </a:ln>
          </p:spPr>
          <p:style>
            <a:lnRef idx="2">
              <a:schemeClr val="accent2">
                <a:hueOff val="-716791"/>
                <a:satOff val="-17272"/>
                <a:lumOff val="-1039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Freeform 11"/>
            <p:cNvSpPr/>
            <p:nvPr/>
          </p:nvSpPr>
          <p:spPr>
            <a:xfrm>
              <a:off x="2672025" y="3055839"/>
              <a:ext cx="1111645" cy="958432"/>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solidFill>
              <a:srgbClr val="1F84BE"/>
            </a:solidFill>
            <a:ln>
              <a:solidFill>
                <a:schemeClr val="bg1">
                  <a:lumMod val="85000"/>
                </a:schemeClr>
              </a:solidFill>
            </a:ln>
          </p:spPr>
          <p:style>
            <a:lnRef idx="2">
              <a:schemeClr val="accent2">
                <a:hueOff val="-1433582"/>
                <a:satOff val="-34544"/>
                <a:lumOff val="-20785"/>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txBody>
            <a:bodyPr spcFirstLastPara="0" vert="horz" wrap="square" lIns="172506" tIns="181751" rIns="172506" bIns="181751" numCol="1" spcCol="1270" anchor="ctr" anchorCtr="0">
              <a:noAutofit/>
            </a:bodyPr>
            <a:lstStyle/>
            <a:p>
              <a:pPr algn="ctr" defTabSz="866544">
                <a:lnSpc>
                  <a:spcPct val="90000"/>
                </a:lnSpc>
                <a:spcBef>
                  <a:spcPct val="0"/>
                </a:spcBef>
                <a:spcAft>
                  <a:spcPct val="35000"/>
                </a:spcAft>
              </a:pPr>
              <a:endParaRPr lang="id-ID" sz="1900">
                <a:solidFill>
                  <a:schemeClr val="bg1"/>
                </a:solidFill>
                <a:latin typeface="微软雅黑" panose="020B0503020204020204" pitchFamily="34" charset="-122"/>
                <a:ea typeface="微软雅黑" panose="020B0503020204020204" pitchFamily="34" charset="-122"/>
              </a:endParaRPr>
            </a:p>
          </p:txBody>
        </p:sp>
        <p:sp>
          <p:nvSpPr>
            <p:cNvPr id="16" name="Hexagon 12"/>
            <p:cNvSpPr/>
            <p:nvPr/>
          </p:nvSpPr>
          <p:spPr>
            <a:xfrm>
              <a:off x="3619099" y="2532184"/>
              <a:ext cx="1111645" cy="958432"/>
            </a:xfrm>
            <a:prstGeom prst="hexagon">
              <a:avLst>
                <a:gd name="adj" fmla="val 25000"/>
                <a:gd name="vf" fmla="val 115470"/>
              </a:avLst>
            </a:prstGeom>
            <a:solidFill>
              <a:srgbClr val="1F84BE"/>
            </a:solidFill>
            <a:ln w="22225">
              <a:solidFill>
                <a:schemeClr val="bg1">
                  <a:lumMod val="85000"/>
                </a:schemeClr>
              </a:solidFill>
            </a:ln>
          </p:spPr>
          <p:style>
            <a:lnRef idx="2">
              <a:schemeClr val="accent2">
                <a:hueOff val="-1433582"/>
                <a:satOff val="-34544"/>
                <a:lumOff val="-2078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sp>
        <p:nvSpPr>
          <p:cNvPr id="17" name="TextBox 11"/>
          <p:cNvSpPr txBox="1"/>
          <p:nvPr/>
        </p:nvSpPr>
        <p:spPr>
          <a:xfrm>
            <a:off x="2280728" y="1905409"/>
            <a:ext cx="833293" cy="230833"/>
          </a:xfrm>
          <a:prstGeom prst="rect">
            <a:avLst/>
          </a:prstGeom>
          <a:noFill/>
        </p:spPr>
        <p:txBody>
          <a:bodyPr wrap="square" lIns="68562" tIns="34281" rIns="68562" bIns="34281"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输入标题</a:t>
            </a:r>
            <a:endParaRPr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18" name="TextBox 12"/>
          <p:cNvSpPr txBox="1"/>
          <p:nvPr/>
        </p:nvSpPr>
        <p:spPr>
          <a:xfrm>
            <a:off x="2265656" y="2689896"/>
            <a:ext cx="833293" cy="230833"/>
          </a:xfrm>
          <a:prstGeom prst="rect">
            <a:avLst/>
          </a:prstGeom>
          <a:noFill/>
        </p:spPr>
        <p:txBody>
          <a:bodyPr wrap="square" lIns="68562" tIns="34281" rIns="68562" bIns="34281"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输入标题</a:t>
            </a:r>
            <a:endParaRPr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19" name="TextBox 13"/>
          <p:cNvSpPr txBox="1"/>
          <p:nvPr/>
        </p:nvSpPr>
        <p:spPr>
          <a:xfrm>
            <a:off x="2975665" y="2331724"/>
            <a:ext cx="833293" cy="230833"/>
          </a:xfrm>
          <a:prstGeom prst="rect">
            <a:avLst/>
          </a:prstGeom>
          <a:noFill/>
        </p:spPr>
        <p:txBody>
          <a:bodyPr wrap="square" lIns="68562" tIns="34281" rIns="68562" bIns="34281" rtlCol="0">
            <a:spAutoFit/>
          </a:bodyPr>
          <a:lstStyle/>
          <a:p>
            <a:pPr algn="ctr"/>
            <a:r>
              <a:rPr lang="zh-CN" altLang="en-US" sz="1000" b="1" dirty="0">
                <a:solidFill>
                  <a:schemeClr val="bg1"/>
                </a:solidFill>
                <a:latin typeface="微软雅黑" panose="020B0503020204020204" pitchFamily="34" charset="-122"/>
                <a:ea typeface="微软雅黑" panose="020B0503020204020204" pitchFamily="34" charset="-122"/>
              </a:rPr>
              <a:t>输入标题</a:t>
            </a:r>
            <a:endParaRPr lang="en-US" altLang="zh-CN" sz="1000" b="1" dirty="0">
              <a:solidFill>
                <a:schemeClr val="bg1"/>
              </a:solidFill>
              <a:latin typeface="微软雅黑" panose="020B0503020204020204" pitchFamily="34" charset="-122"/>
              <a:ea typeface="微软雅黑" panose="020B0503020204020204" pitchFamily="34" charset="-122"/>
            </a:endParaRPr>
          </a:p>
        </p:txBody>
      </p:sp>
      <p:grpSp>
        <p:nvGrpSpPr>
          <p:cNvPr id="20" name="Group 16"/>
          <p:cNvGrpSpPr/>
          <p:nvPr/>
        </p:nvGrpSpPr>
        <p:grpSpPr>
          <a:xfrm>
            <a:off x="1829561" y="1520526"/>
            <a:ext cx="2453781" cy="1394819"/>
            <a:chOff x="1791978" y="2874150"/>
            <a:chExt cx="3272560" cy="1859759"/>
          </a:xfrm>
        </p:grpSpPr>
        <p:sp>
          <p:nvSpPr>
            <p:cNvPr id="21" name="Freeform 49"/>
            <p:cNvSpPr>
              <a:spLocks noEditPoints="1"/>
            </p:cNvSpPr>
            <p:nvPr/>
          </p:nvSpPr>
          <p:spPr bwMode="auto">
            <a:xfrm>
              <a:off x="1791978" y="3890979"/>
              <a:ext cx="383584" cy="326698"/>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Freeform 36"/>
            <p:cNvSpPr>
              <a:spLocks noEditPoints="1"/>
            </p:cNvSpPr>
            <p:nvPr/>
          </p:nvSpPr>
          <p:spPr bwMode="auto">
            <a:xfrm>
              <a:off x="4588612" y="4467209"/>
              <a:ext cx="475926" cy="2667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Freeform 44"/>
            <p:cNvSpPr>
              <a:spLocks noEditPoints="1"/>
            </p:cNvSpPr>
            <p:nvPr/>
          </p:nvSpPr>
          <p:spPr bwMode="auto">
            <a:xfrm>
              <a:off x="3723326" y="2874150"/>
              <a:ext cx="305722" cy="305313"/>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4" name="椭圆 23"/>
          <p:cNvSpPr/>
          <p:nvPr/>
        </p:nvSpPr>
        <p:spPr>
          <a:xfrm>
            <a:off x="4966395" y="1532496"/>
            <a:ext cx="432354" cy="4325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r>
              <a:rPr lang="en-US" altLang="zh-CN" dirty="0" smtClean="0">
                <a:solidFill>
                  <a:srgbClr val="1F84BE"/>
                </a:solidFill>
                <a:latin typeface="微软雅黑" panose="020B0503020204020204" pitchFamily="34" charset="-122"/>
                <a:ea typeface="微软雅黑" panose="020B0503020204020204" pitchFamily="34" charset="-122"/>
              </a:rPr>
              <a:t>1</a:t>
            </a:r>
            <a:endParaRPr lang="zh-CN" altLang="en-US" dirty="0">
              <a:solidFill>
                <a:srgbClr val="1F84BE"/>
              </a:solidFill>
              <a:latin typeface="微软雅黑" panose="020B0503020204020204" pitchFamily="34" charset="-122"/>
              <a:ea typeface="微软雅黑" panose="020B0503020204020204" pitchFamily="34" charset="-122"/>
            </a:endParaRPr>
          </a:p>
        </p:txBody>
      </p:sp>
      <p:sp>
        <p:nvSpPr>
          <p:cNvPr id="25" name="椭圆 24"/>
          <p:cNvSpPr/>
          <p:nvPr/>
        </p:nvSpPr>
        <p:spPr>
          <a:xfrm>
            <a:off x="4966395" y="2072556"/>
            <a:ext cx="432354" cy="4325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r>
              <a:rPr lang="en-US" altLang="zh-CN" dirty="0" smtClean="0">
                <a:solidFill>
                  <a:srgbClr val="1F84BE"/>
                </a:solidFill>
                <a:latin typeface="微软雅黑" panose="020B0503020204020204" pitchFamily="34" charset="-122"/>
                <a:ea typeface="微软雅黑" panose="020B0503020204020204" pitchFamily="34" charset="-122"/>
              </a:rPr>
              <a:t>2</a:t>
            </a:r>
            <a:endParaRPr lang="zh-CN" altLang="en-US" dirty="0">
              <a:solidFill>
                <a:srgbClr val="1F84BE"/>
              </a:solidFill>
              <a:latin typeface="微软雅黑" panose="020B0503020204020204" pitchFamily="34" charset="-122"/>
              <a:ea typeface="微软雅黑" panose="020B0503020204020204" pitchFamily="34" charset="-122"/>
            </a:endParaRPr>
          </a:p>
        </p:txBody>
      </p:sp>
      <p:sp>
        <p:nvSpPr>
          <p:cNvPr id="26" name="椭圆 25"/>
          <p:cNvSpPr/>
          <p:nvPr/>
        </p:nvSpPr>
        <p:spPr>
          <a:xfrm>
            <a:off x="4966395" y="2625216"/>
            <a:ext cx="432354" cy="4325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r>
              <a:rPr lang="en-US" altLang="zh-CN" dirty="0">
                <a:solidFill>
                  <a:srgbClr val="1F84BE"/>
                </a:solidFill>
                <a:latin typeface="微软雅黑" panose="020B0503020204020204" pitchFamily="34" charset="-122"/>
                <a:ea typeface="微软雅黑" panose="020B0503020204020204" pitchFamily="34" charset="-122"/>
              </a:rPr>
              <a:t>3</a:t>
            </a:r>
            <a:endParaRPr lang="zh-CN" altLang="en-US" dirty="0">
              <a:solidFill>
                <a:srgbClr val="1F84BE"/>
              </a:solidFill>
              <a:latin typeface="微软雅黑" panose="020B0503020204020204" pitchFamily="34" charset="-122"/>
              <a:ea typeface="微软雅黑" panose="020B0503020204020204" pitchFamily="34" charset="-122"/>
            </a:endParaRPr>
          </a:p>
        </p:txBody>
      </p:sp>
      <p:sp>
        <p:nvSpPr>
          <p:cNvPr id="27" name="标题 11"/>
          <p:cNvSpPr txBox="1">
            <a:spLocks/>
          </p:cNvSpPr>
          <p:nvPr/>
        </p:nvSpPr>
        <p:spPr>
          <a:xfrm>
            <a:off x="5398750" y="1583619"/>
            <a:ext cx="2358774" cy="597489"/>
          </a:xfrm>
          <a:prstGeom prst="rect">
            <a:avLst/>
          </a:prstGeom>
        </p:spPr>
        <p:txBody>
          <a:bodyPr lIns="68562" tIns="34281" rIns="68562" bIns="3428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表达图表的含义</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标题 11"/>
          <p:cNvSpPr txBox="1">
            <a:spLocks/>
          </p:cNvSpPr>
          <p:nvPr/>
        </p:nvSpPr>
        <p:spPr>
          <a:xfrm>
            <a:off x="5398750" y="2123679"/>
            <a:ext cx="2358774" cy="597489"/>
          </a:xfrm>
          <a:prstGeom prst="rect">
            <a:avLst/>
          </a:prstGeom>
        </p:spPr>
        <p:txBody>
          <a:bodyPr lIns="68562" tIns="34281" rIns="68562" bIns="3428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表达图表的含义</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标题 11"/>
          <p:cNvSpPr txBox="1">
            <a:spLocks/>
          </p:cNvSpPr>
          <p:nvPr/>
        </p:nvSpPr>
        <p:spPr>
          <a:xfrm>
            <a:off x="5398750" y="2676339"/>
            <a:ext cx="2358774" cy="597489"/>
          </a:xfrm>
          <a:prstGeom prst="rect">
            <a:avLst/>
          </a:prstGeom>
        </p:spPr>
        <p:txBody>
          <a:bodyPr lIns="68562" tIns="34281" rIns="68562" bIns="3428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表达图表的含义</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26"/>
          <p:cNvSpPr txBox="1"/>
          <p:nvPr/>
        </p:nvSpPr>
        <p:spPr>
          <a:xfrm>
            <a:off x="1575447" y="3870071"/>
            <a:ext cx="6128085" cy="307777"/>
          </a:xfrm>
          <a:prstGeom prst="rect">
            <a:avLst/>
          </a:prstGeom>
          <a:noFill/>
        </p:spPr>
        <p:txBody>
          <a:bodyPr wrap="square" lIns="0" tIns="0" rIns="0" bIns="0" rtlCol="0">
            <a:spAutoFit/>
          </a:bodyPr>
          <a:lstStyle/>
          <a:p>
            <a:pPr algn="just"/>
            <a:r>
              <a:rPr lang="zh-CN" altLang="en-US" sz="1000" dirty="0">
                <a:solidFill>
                  <a:schemeClr val="tx1">
                    <a:lumMod val="65000"/>
                    <a:lumOff val="35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31" name="TextBox 27"/>
          <p:cNvSpPr txBox="1"/>
          <p:nvPr/>
        </p:nvSpPr>
        <p:spPr>
          <a:xfrm>
            <a:off x="3891766" y="3543858"/>
            <a:ext cx="1544105" cy="230833"/>
          </a:xfrm>
          <a:prstGeom prst="rect">
            <a:avLst/>
          </a:prstGeom>
          <a:noFill/>
        </p:spPr>
        <p:txBody>
          <a:bodyPr wrap="square" lIns="0" tIns="0" rIns="0" bIns="0" rtlCol="0">
            <a:spAutoFit/>
          </a:bodyPr>
          <a:lstStyle/>
          <a:p>
            <a:r>
              <a:rPr lang="zh-CN" altLang="en-US" sz="1500" b="1" dirty="0">
                <a:solidFill>
                  <a:schemeClr val="tx1">
                    <a:lumMod val="65000"/>
                    <a:lumOff val="35000"/>
                  </a:schemeClr>
                </a:solidFill>
                <a:latin typeface="Impact MT Std" pitchFamily="34" charset="0"/>
                <a:ea typeface="微软雅黑" pitchFamily="34" charset="-122"/>
              </a:rPr>
              <a:t>点击输入标题文本</a:t>
            </a:r>
          </a:p>
        </p:txBody>
      </p:sp>
    </p:spTree>
    <p:extLst>
      <p:ext uri="{BB962C8B-B14F-4D97-AF65-F5344CB8AC3E}">
        <p14:creationId xmlns:p14="http://schemas.microsoft.com/office/powerpoint/2010/main" val="405882417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22" presetClass="entr" presetSubtype="4"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grpId="0" nodeType="withEffect">
                                  <p:stCondLst>
                                    <p:cond delay="50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nodeType="withEffect">
                                  <p:stCondLst>
                                    <p:cond delay="50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3000"/>
                            </p:stCondLst>
                            <p:childTnLst>
                              <p:par>
                                <p:cTn id="51" presetID="53" presetClass="entr" presetSubtype="16"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p:cTn id="59" dur="500" fill="hold"/>
                                        <p:tgtEl>
                                          <p:spTgt spid="28"/>
                                        </p:tgtEl>
                                        <p:attrNameLst>
                                          <p:attrName>ppt_w</p:attrName>
                                        </p:attrNameLst>
                                      </p:cBhvr>
                                      <p:tavLst>
                                        <p:tav tm="0">
                                          <p:val>
                                            <p:fltVal val="0"/>
                                          </p:val>
                                        </p:tav>
                                        <p:tav tm="100000">
                                          <p:val>
                                            <p:strVal val="#ppt_w"/>
                                          </p:val>
                                        </p:tav>
                                      </p:tavLst>
                                    </p:anim>
                                    <p:anim calcmode="lin" valueType="num">
                                      <p:cBhvr>
                                        <p:cTn id="60" dur="500" fill="hold"/>
                                        <p:tgtEl>
                                          <p:spTgt spid="28"/>
                                        </p:tgtEl>
                                        <p:attrNameLst>
                                          <p:attrName>ppt_h</p:attrName>
                                        </p:attrNameLst>
                                      </p:cBhvr>
                                      <p:tavLst>
                                        <p:tav tm="0">
                                          <p:val>
                                            <p:fltVal val="0"/>
                                          </p:val>
                                        </p:tav>
                                        <p:tav tm="100000">
                                          <p:val>
                                            <p:strVal val="#ppt_h"/>
                                          </p:val>
                                        </p:tav>
                                      </p:tavLst>
                                    </p:anim>
                                    <p:animEffect transition="in" filter="fade">
                                      <p:cBhvr>
                                        <p:cTn id="61" dur="500"/>
                                        <p:tgtEl>
                                          <p:spTgt spid="28"/>
                                        </p:tgtEl>
                                      </p:cBhvr>
                                    </p:animEffect>
                                  </p:childTnLst>
                                </p:cTn>
                              </p:par>
                            </p:childTnLst>
                          </p:cTn>
                        </p:par>
                        <p:par>
                          <p:cTn id="62" fill="hold">
                            <p:stCondLst>
                              <p:cond delay="4000"/>
                            </p:stCondLst>
                            <p:childTnLst>
                              <p:par>
                                <p:cTn id="63" presetID="53" presetClass="entr" presetSubtype="16"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Effect transition="in" filter="fade">
                                      <p:cBhvr>
                                        <p:cTn id="67" dur="500"/>
                                        <p:tgtEl>
                                          <p:spTgt spid="29"/>
                                        </p:tgtEl>
                                      </p:cBhvr>
                                    </p:animEffect>
                                  </p:childTnLst>
                                </p:cTn>
                              </p:par>
                            </p:childTnLst>
                          </p:cTn>
                        </p:par>
                        <p:par>
                          <p:cTn id="68" fill="hold">
                            <p:stCondLst>
                              <p:cond delay="4500"/>
                            </p:stCondLst>
                            <p:childTnLst>
                              <p:par>
                                <p:cTn id="69" presetID="2" presetClass="entr" presetSubtype="2"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300" fill="hold"/>
                                        <p:tgtEl>
                                          <p:spTgt spid="31"/>
                                        </p:tgtEl>
                                        <p:attrNameLst>
                                          <p:attrName>ppt_x</p:attrName>
                                        </p:attrNameLst>
                                      </p:cBhvr>
                                      <p:tavLst>
                                        <p:tav tm="0">
                                          <p:val>
                                            <p:strVal val="1+#ppt_w/2"/>
                                          </p:val>
                                        </p:tav>
                                        <p:tav tm="100000">
                                          <p:val>
                                            <p:strVal val="#ppt_x"/>
                                          </p:val>
                                        </p:tav>
                                      </p:tavLst>
                                    </p:anim>
                                    <p:anim calcmode="lin" valueType="num">
                                      <p:cBhvr additive="base">
                                        <p:cTn id="72" dur="300" fill="hold"/>
                                        <p:tgtEl>
                                          <p:spTgt spid="31"/>
                                        </p:tgtEl>
                                        <p:attrNameLst>
                                          <p:attrName>ppt_y</p:attrName>
                                        </p:attrNameLst>
                                      </p:cBhvr>
                                      <p:tavLst>
                                        <p:tav tm="0">
                                          <p:val>
                                            <p:strVal val="#ppt_y"/>
                                          </p:val>
                                        </p:tav>
                                        <p:tav tm="100000">
                                          <p:val>
                                            <p:strVal val="#ppt_y"/>
                                          </p:val>
                                        </p:tav>
                                      </p:tavLst>
                                    </p:anim>
                                  </p:childTnLst>
                                </p:cTn>
                              </p:par>
                            </p:childTnLst>
                          </p:cTn>
                        </p:par>
                        <p:par>
                          <p:cTn id="73" fill="hold">
                            <p:stCondLst>
                              <p:cond delay="4800"/>
                            </p:stCondLst>
                            <p:childTnLst>
                              <p:par>
                                <p:cTn id="74" presetID="2" presetClass="entr" presetSubtype="2" fill="hold" grpId="0" nodeType="after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300" fill="hold"/>
                                        <p:tgtEl>
                                          <p:spTgt spid="30"/>
                                        </p:tgtEl>
                                        <p:attrNameLst>
                                          <p:attrName>ppt_x</p:attrName>
                                        </p:attrNameLst>
                                      </p:cBhvr>
                                      <p:tavLst>
                                        <p:tav tm="0">
                                          <p:val>
                                            <p:strVal val="1+#ppt_w/2"/>
                                          </p:val>
                                        </p:tav>
                                        <p:tav tm="100000">
                                          <p:val>
                                            <p:strVal val="#ppt_x"/>
                                          </p:val>
                                        </p:tav>
                                      </p:tavLst>
                                    </p:anim>
                                    <p:anim calcmode="lin" valueType="num">
                                      <p:cBhvr additive="base">
                                        <p:cTn id="77" dur="3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19" grpId="0"/>
      <p:bldP spid="24" grpId="0" animBg="1"/>
      <p:bldP spid="25" grpId="0" animBg="1"/>
      <p:bldP spid="26" grpId="0" animBg="1"/>
      <p:bldP spid="27" grpId="0"/>
      <p:bldP spid="28" grpId="0"/>
      <p:bldP spid="29"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03</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sp>
        <p:nvSpPr>
          <p:cNvPr id="10" name="原创设计师QQ598969553      _4"/>
          <p:cNvSpPr/>
          <p:nvPr/>
        </p:nvSpPr>
        <p:spPr>
          <a:xfrm>
            <a:off x="6168865" y="1493071"/>
            <a:ext cx="1770245" cy="1090022"/>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algn="ctr">
              <a:defRPr/>
            </a:pPr>
            <a:endParaRPr lang="en-US" sz="1050" kern="0">
              <a:latin typeface="Agency FB"/>
              <a:ea typeface="造字工房悦黑（非商用）常规体"/>
            </a:endParaRPr>
          </a:p>
        </p:txBody>
      </p:sp>
      <p:sp>
        <p:nvSpPr>
          <p:cNvPr id="11" name="原创设计师QQ598969553      _5"/>
          <p:cNvSpPr/>
          <p:nvPr/>
        </p:nvSpPr>
        <p:spPr>
          <a:xfrm>
            <a:off x="2328337" y="1407975"/>
            <a:ext cx="1770245" cy="1090022"/>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algn="ctr">
              <a:defRPr/>
            </a:pPr>
            <a:endParaRPr lang="en-US" sz="1050" kern="0">
              <a:latin typeface="Agency FB"/>
              <a:ea typeface="造字工房悦黑（非商用）常规体"/>
            </a:endParaRPr>
          </a:p>
        </p:txBody>
      </p:sp>
      <p:grpSp>
        <p:nvGrpSpPr>
          <p:cNvPr id="12" name="原创设计师QQ598969553      _6"/>
          <p:cNvGrpSpPr/>
          <p:nvPr/>
        </p:nvGrpSpPr>
        <p:grpSpPr>
          <a:xfrm>
            <a:off x="2454288" y="1489651"/>
            <a:ext cx="1669321" cy="804540"/>
            <a:chOff x="6084168" y="1274556"/>
            <a:chExt cx="1669538" cy="804355"/>
          </a:xfrm>
        </p:grpSpPr>
        <p:sp>
          <p:nvSpPr>
            <p:cNvPr id="13" name="TextBox 106"/>
            <p:cNvSpPr txBox="1"/>
            <p:nvPr/>
          </p:nvSpPr>
          <p:spPr>
            <a:xfrm>
              <a:off x="6084168" y="1514664"/>
              <a:ext cx="1669538" cy="564247"/>
            </a:xfrm>
            <a:prstGeom prst="rect">
              <a:avLst/>
            </a:prstGeom>
            <a:noFill/>
          </p:spPr>
          <p:txBody>
            <a:bodyPr wrap="square" lIns="68573" tIns="34286" rIns="68573" bIns="34286" rtlCol="0">
              <a:spAutoFit/>
            </a:bodyPr>
            <a:lstStyle/>
            <a:p>
              <a:pPr>
                <a:lnSpc>
                  <a:spcPct val="130000"/>
                </a:lnSpc>
              </a:pPr>
              <a:r>
                <a:rPr lang="zh-CN" altLang="en-US" sz="825"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14" name="TextBox 107"/>
            <p:cNvSpPr txBox="1"/>
            <p:nvPr/>
          </p:nvSpPr>
          <p:spPr>
            <a:xfrm>
              <a:off x="6532344" y="1274556"/>
              <a:ext cx="1008112" cy="276935"/>
            </a:xfrm>
            <a:prstGeom prst="rect">
              <a:avLst/>
            </a:prstGeom>
            <a:noFill/>
          </p:spPr>
          <p:txBody>
            <a:bodyPr wrap="square" lIns="68573" tIns="0" rIns="68573" bIns="0" rtlCol="0" anchor="t">
              <a:spAutoFit/>
            </a:bodyPr>
            <a:lstStyle/>
            <a:p>
              <a:pPr>
                <a:lnSpc>
                  <a:spcPct val="150000"/>
                </a:lnSpc>
              </a:pPr>
              <a:r>
                <a:rPr lang="zh-CN" altLang="en-US" sz="1200"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15" name="原创设计师QQ598969553      _7"/>
          <p:cNvGrpSpPr/>
          <p:nvPr/>
        </p:nvGrpSpPr>
        <p:grpSpPr>
          <a:xfrm>
            <a:off x="6301876" y="1603001"/>
            <a:ext cx="1669321" cy="804540"/>
            <a:chOff x="6084168" y="1274556"/>
            <a:chExt cx="1669538" cy="804355"/>
          </a:xfrm>
        </p:grpSpPr>
        <p:sp>
          <p:nvSpPr>
            <p:cNvPr id="16" name="TextBox 109"/>
            <p:cNvSpPr txBox="1"/>
            <p:nvPr/>
          </p:nvSpPr>
          <p:spPr>
            <a:xfrm>
              <a:off x="6084168" y="1514664"/>
              <a:ext cx="1669538" cy="564247"/>
            </a:xfrm>
            <a:prstGeom prst="rect">
              <a:avLst/>
            </a:prstGeom>
            <a:noFill/>
          </p:spPr>
          <p:txBody>
            <a:bodyPr wrap="square" lIns="68573" tIns="34286" rIns="68573" bIns="34286" rtlCol="0">
              <a:spAutoFit/>
            </a:bodyPr>
            <a:lstStyle/>
            <a:p>
              <a:pPr>
                <a:lnSpc>
                  <a:spcPct val="130000"/>
                </a:lnSpc>
              </a:pPr>
              <a:r>
                <a:rPr lang="zh-CN" altLang="en-US" sz="825"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17" name="TextBox 110"/>
            <p:cNvSpPr txBox="1"/>
            <p:nvPr/>
          </p:nvSpPr>
          <p:spPr>
            <a:xfrm>
              <a:off x="6532344" y="1274556"/>
              <a:ext cx="1008112" cy="276935"/>
            </a:xfrm>
            <a:prstGeom prst="rect">
              <a:avLst/>
            </a:prstGeom>
            <a:noFill/>
          </p:spPr>
          <p:txBody>
            <a:bodyPr wrap="square" lIns="68573" tIns="0" rIns="68573" bIns="0" rtlCol="0" anchor="t">
              <a:spAutoFit/>
            </a:bodyPr>
            <a:lstStyle/>
            <a:p>
              <a:pPr>
                <a:lnSpc>
                  <a:spcPct val="150000"/>
                </a:lnSpc>
              </a:pPr>
              <a:r>
                <a:rPr lang="zh-CN" altLang="en-US" sz="1200"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18" name="原创设计师QQ598969553      _8"/>
          <p:cNvGrpSpPr/>
          <p:nvPr/>
        </p:nvGrpSpPr>
        <p:grpSpPr>
          <a:xfrm>
            <a:off x="998472" y="1340955"/>
            <a:ext cx="1206440" cy="1172864"/>
            <a:chOff x="2201071" y="3406041"/>
            <a:chExt cx="1805286" cy="1805938"/>
          </a:xfrm>
        </p:grpSpPr>
        <p:grpSp>
          <p:nvGrpSpPr>
            <p:cNvPr id="19" name="组合 18"/>
            <p:cNvGrpSpPr/>
            <p:nvPr/>
          </p:nvGrpSpPr>
          <p:grpSpPr>
            <a:xfrm>
              <a:off x="2201071" y="3406041"/>
              <a:ext cx="1805286" cy="1805938"/>
              <a:chOff x="4345444" y="2542859"/>
              <a:chExt cx="1810550" cy="1811205"/>
            </a:xfrm>
          </p:grpSpPr>
          <p:grpSp>
            <p:nvGrpSpPr>
              <p:cNvPr id="21" name="组合 2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3" name="同心圆 6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24" name="椭圆 2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22" name="椭圆 21"/>
              <p:cNvSpPr/>
              <p:nvPr/>
            </p:nvSpPr>
            <p:spPr>
              <a:xfrm>
                <a:off x="4565570" y="2763062"/>
                <a:ext cx="1370298" cy="1370793"/>
              </a:xfrm>
              <a:prstGeom prst="ellipse">
                <a:avLst/>
              </a:prstGeom>
              <a:solidFill>
                <a:srgbClr val="1F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20" name="TextBox 69"/>
            <p:cNvSpPr txBox="1"/>
            <p:nvPr/>
          </p:nvSpPr>
          <p:spPr>
            <a:xfrm>
              <a:off x="2694008" y="3876616"/>
              <a:ext cx="1023614" cy="622197"/>
            </a:xfrm>
            <a:prstGeom prst="rect">
              <a:avLst/>
            </a:prstGeom>
            <a:noFill/>
          </p:spPr>
          <p:txBody>
            <a:bodyPr wrap="square" rtlCol="0">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添加</a:t>
              </a:r>
              <a:endParaRPr lang="en-US" altLang="zh-CN" sz="1013" dirty="0">
                <a:solidFill>
                  <a:schemeClr val="bg1"/>
                </a:solidFill>
                <a:latin typeface="微软雅黑" panose="020B0503020204020204" pitchFamily="34" charset="-122"/>
                <a:ea typeface="微软雅黑" panose="020B0503020204020204" pitchFamily="34" charset="-122"/>
              </a:endParaRPr>
            </a:p>
            <a:p>
              <a:r>
                <a:rPr lang="zh-CN" altLang="en-US" sz="1013" dirty="0">
                  <a:solidFill>
                    <a:schemeClr val="bg1"/>
                  </a:solidFill>
                  <a:latin typeface="微软雅黑" panose="020B0503020204020204" pitchFamily="34" charset="-122"/>
                  <a:ea typeface="微软雅黑" panose="020B0503020204020204" pitchFamily="34" charset="-122"/>
                </a:rPr>
                <a:t>内容</a:t>
              </a:r>
            </a:p>
          </p:txBody>
        </p:sp>
      </p:grpSp>
      <p:grpSp>
        <p:nvGrpSpPr>
          <p:cNvPr id="25" name="原创设计师QQ598969553      _9"/>
          <p:cNvGrpSpPr/>
          <p:nvPr/>
        </p:nvGrpSpPr>
        <p:grpSpPr>
          <a:xfrm>
            <a:off x="4895440" y="1389991"/>
            <a:ext cx="1206440" cy="1172864"/>
            <a:chOff x="4811090" y="3406041"/>
            <a:chExt cx="1805286" cy="1805938"/>
          </a:xfrm>
        </p:grpSpPr>
        <p:grpSp>
          <p:nvGrpSpPr>
            <p:cNvPr id="26" name="组合 25"/>
            <p:cNvGrpSpPr/>
            <p:nvPr/>
          </p:nvGrpSpPr>
          <p:grpSpPr>
            <a:xfrm>
              <a:off x="4811090" y="3406041"/>
              <a:ext cx="1805286" cy="1805938"/>
              <a:chOff x="4345444" y="2542859"/>
              <a:chExt cx="1810550" cy="1811205"/>
            </a:xfrm>
          </p:grpSpPr>
          <p:grpSp>
            <p:nvGrpSpPr>
              <p:cNvPr id="28" name="组合 2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0" name="同心圆 8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31" name="椭圆 3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29" name="椭圆 28"/>
              <p:cNvSpPr/>
              <p:nvPr/>
            </p:nvSpPr>
            <p:spPr>
              <a:xfrm>
                <a:off x="4565570" y="2763062"/>
                <a:ext cx="1370298" cy="1370793"/>
              </a:xfrm>
              <a:prstGeom prst="ellipse">
                <a:avLst/>
              </a:prstGeom>
              <a:solidFill>
                <a:srgbClr val="1F84B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27" name="TextBox 117"/>
            <p:cNvSpPr txBox="1"/>
            <p:nvPr/>
          </p:nvSpPr>
          <p:spPr>
            <a:xfrm>
              <a:off x="5304027" y="3876616"/>
              <a:ext cx="1023614" cy="622197"/>
            </a:xfrm>
            <a:prstGeom prst="rect">
              <a:avLst/>
            </a:prstGeom>
            <a:noFill/>
          </p:spPr>
          <p:txBody>
            <a:bodyPr wrap="square" rtlCol="0">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添加</a:t>
              </a:r>
              <a:endParaRPr lang="en-US" altLang="zh-CN" sz="1013" dirty="0">
                <a:solidFill>
                  <a:schemeClr val="bg1"/>
                </a:solidFill>
                <a:latin typeface="微软雅黑" panose="020B0503020204020204" pitchFamily="34" charset="-122"/>
                <a:ea typeface="微软雅黑" panose="020B0503020204020204" pitchFamily="34" charset="-122"/>
              </a:endParaRPr>
            </a:p>
            <a:p>
              <a:r>
                <a:rPr lang="zh-CN" altLang="en-US" sz="1013" dirty="0">
                  <a:solidFill>
                    <a:schemeClr val="bg1"/>
                  </a:solidFill>
                  <a:latin typeface="微软雅黑" panose="020B0503020204020204" pitchFamily="34" charset="-122"/>
                  <a:ea typeface="微软雅黑" panose="020B0503020204020204" pitchFamily="34" charset="-122"/>
                </a:rPr>
                <a:t>内容</a:t>
              </a:r>
            </a:p>
          </p:txBody>
        </p:sp>
      </p:grpSp>
      <p:sp>
        <p:nvSpPr>
          <p:cNvPr id="32" name="原创设计师QQ598969553      _10"/>
          <p:cNvSpPr/>
          <p:nvPr/>
        </p:nvSpPr>
        <p:spPr>
          <a:xfrm>
            <a:off x="6168865" y="3383281"/>
            <a:ext cx="1770245" cy="1090022"/>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algn="ctr">
              <a:defRPr/>
            </a:pPr>
            <a:endParaRPr lang="en-US" sz="1050" kern="0">
              <a:latin typeface="Agency FB"/>
              <a:ea typeface="造字工房悦黑（非商用）常规体"/>
            </a:endParaRPr>
          </a:p>
        </p:txBody>
      </p:sp>
      <p:sp>
        <p:nvSpPr>
          <p:cNvPr id="33" name="原创设计师QQ598969553      _11"/>
          <p:cNvSpPr/>
          <p:nvPr/>
        </p:nvSpPr>
        <p:spPr>
          <a:xfrm>
            <a:off x="2328337" y="3298185"/>
            <a:ext cx="1770245" cy="1090022"/>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algn="ctr">
              <a:defRPr/>
            </a:pPr>
            <a:endParaRPr lang="en-US" sz="1050" kern="0">
              <a:latin typeface="Agency FB"/>
              <a:ea typeface="造字工房悦黑（非商用）常规体"/>
            </a:endParaRPr>
          </a:p>
        </p:txBody>
      </p:sp>
      <p:grpSp>
        <p:nvGrpSpPr>
          <p:cNvPr id="34" name="原创设计师QQ598969553      _12"/>
          <p:cNvGrpSpPr/>
          <p:nvPr/>
        </p:nvGrpSpPr>
        <p:grpSpPr>
          <a:xfrm>
            <a:off x="2454288" y="3379861"/>
            <a:ext cx="1669321" cy="804540"/>
            <a:chOff x="6084168" y="1274556"/>
            <a:chExt cx="1669538" cy="804355"/>
          </a:xfrm>
        </p:grpSpPr>
        <p:sp>
          <p:nvSpPr>
            <p:cNvPr id="35" name="TextBox 58"/>
            <p:cNvSpPr txBox="1"/>
            <p:nvPr/>
          </p:nvSpPr>
          <p:spPr>
            <a:xfrm>
              <a:off x="6084168" y="1514664"/>
              <a:ext cx="1669538" cy="564247"/>
            </a:xfrm>
            <a:prstGeom prst="rect">
              <a:avLst/>
            </a:prstGeom>
            <a:noFill/>
          </p:spPr>
          <p:txBody>
            <a:bodyPr wrap="square" lIns="68573" tIns="34286" rIns="68573" bIns="34286" rtlCol="0">
              <a:spAutoFit/>
            </a:bodyPr>
            <a:lstStyle/>
            <a:p>
              <a:pPr>
                <a:lnSpc>
                  <a:spcPct val="130000"/>
                </a:lnSpc>
              </a:pPr>
              <a:r>
                <a:rPr lang="zh-CN" altLang="en-US" sz="825"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36" name="TextBox 59"/>
            <p:cNvSpPr txBox="1"/>
            <p:nvPr/>
          </p:nvSpPr>
          <p:spPr>
            <a:xfrm>
              <a:off x="6532344" y="1274556"/>
              <a:ext cx="1008112" cy="276935"/>
            </a:xfrm>
            <a:prstGeom prst="rect">
              <a:avLst/>
            </a:prstGeom>
            <a:noFill/>
          </p:spPr>
          <p:txBody>
            <a:bodyPr wrap="square" lIns="68573" tIns="0" rIns="68573" bIns="0" rtlCol="0" anchor="t">
              <a:spAutoFit/>
            </a:bodyPr>
            <a:lstStyle/>
            <a:p>
              <a:pPr>
                <a:lnSpc>
                  <a:spcPct val="150000"/>
                </a:lnSpc>
              </a:pPr>
              <a:r>
                <a:rPr lang="zh-CN" altLang="en-US" sz="1200"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37" name="原创设计师QQ598969553      _13"/>
          <p:cNvGrpSpPr/>
          <p:nvPr/>
        </p:nvGrpSpPr>
        <p:grpSpPr>
          <a:xfrm>
            <a:off x="6301876" y="3493211"/>
            <a:ext cx="1669321" cy="804540"/>
            <a:chOff x="6084168" y="1274556"/>
            <a:chExt cx="1669538" cy="804355"/>
          </a:xfrm>
        </p:grpSpPr>
        <p:sp>
          <p:nvSpPr>
            <p:cNvPr id="38" name="TextBox 66"/>
            <p:cNvSpPr txBox="1"/>
            <p:nvPr/>
          </p:nvSpPr>
          <p:spPr>
            <a:xfrm>
              <a:off x="6084168" y="1514664"/>
              <a:ext cx="1669538" cy="564247"/>
            </a:xfrm>
            <a:prstGeom prst="rect">
              <a:avLst/>
            </a:prstGeom>
            <a:noFill/>
          </p:spPr>
          <p:txBody>
            <a:bodyPr wrap="square" lIns="68573" tIns="34286" rIns="68573" bIns="34286" rtlCol="0">
              <a:spAutoFit/>
            </a:bodyPr>
            <a:lstStyle/>
            <a:p>
              <a:pPr>
                <a:lnSpc>
                  <a:spcPct val="130000"/>
                </a:lnSpc>
              </a:pPr>
              <a:r>
                <a:rPr lang="zh-CN" altLang="en-US" sz="825"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39" name="TextBox 67"/>
            <p:cNvSpPr txBox="1"/>
            <p:nvPr/>
          </p:nvSpPr>
          <p:spPr>
            <a:xfrm>
              <a:off x="6532344" y="1274556"/>
              <a:ext cx="1008112" cy="276935"/>
            </a:xfrm>
            <a:prstGeom prst="rect">
              <a:avLst/>
            </a:prstGeom>
            <a:noFill/>
          </p:spPr>
          <p:txBody>
            <a:bodyPr wrap="square" lIns="68573" tIns="0" rIns="68573" bIns="0" rtlCol="0" anchor="t">
              <a:spAutoFit/>
            </a:bodyPr>
            <a:lstStyle/>
            <a:p>
              <a:pPr>
                <a:lnSpc>
                  <a:spcPct val="150000"/>
                </a:lnSpc>
              </a:pPr>
              <a:r>
                <a:rPr lang="zh-CN" altLang="en-US" sz="1200"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40" name="原创设计师QQ598969553      _14"/>
          <p:cNvGrpSpPr/>
          <p:nvPr/>
        </p:nvGrpSpPr>
        <p:grpSpPr>
          <a:xfrm>
            <a:off x="998472" y="3231165"/>
            <a:ext cx="1206440" cy="1172864"/>
            <a:chOff x="2201071" y="3406041"/>
            <a:chExt cx="1805286" cy="1805938"/>
          </a:xfrm>
        </p:grpSpPr>
        <p:grpSp>
          <p:nvGrpSpPr>
            <p:cNvPr id="41" name="组合 40"/>
            <p:cNvGrpSpPr/>
            <p:nvPr/>
          </p:nvGrpSpPr>
          <p:grpSpPr>
            <a:xfrm>
              <a:off x="2201071" y="3406041"/>
              <a:ext cx="1805286" cy="1805938"/>
              <a:chOff x="4345444" y="2542859"/>
              <a:chExt cx="1810550" cy="1811205"/>
            </a:xfrm>
          </p:grpSpPr>
          <p:grpSp>
            <p:nvGrpSpPr>
              <p:cNvPr id="43" name="组合 4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5" name="同心圆 8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46" name="椭圆 4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44" name="椭圆 43"/>
              <p:cNvSpPr/>
              <p:nvPr/>
            </p:nvSpPr>
            <p:spPr>
              <a:xfrm>
                <a:off x="4565570" y="2763062"/>
                <a:ext cx="1370298" cy="1370793"/>
              </a:xfrm>
              <a:prstGeom prst="ellipse">
                <a:avLst/>
              </a:prstGeom>
              <a:solidFill>
                <a:srgbClr val="1F8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42" name="TextBox 76"/>
            <p:cNvSpPr txBox="1"/>
            <p:nvPr/>
          </p:nvSpPr>
          <p:spPr>
            <a:xfrm>
              <a:off x="2694008" y="3876616"/>
              <a:ext cx="1023614" cy="622197"/>
            </a:xfrm>
            <a:prstGeom prst="rect">
              <a:avLst/>
            </a:prstGeom>
            <a:noFill/>
          </p:spPr>
          <p:txBody>
            <a:bodyPr wrap="square" rtlCol="0">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添加</a:t>
              </a:r>
              <a:endParaRPr lang="en-US" altLang="zh-CN" sz="1013" dirty="0">
                <a:solidFill>
                  <a:schemeClr val="bg1"/>
                </a:solidFill>
                <a:latin typeface="微软雅黑" panose="020B0503020204020204" pitchFamily="34" charset="-122"/>
                <a:ea typeface="微软雅黑" panose="020B0503020204020204" pitchFamily="34" charset="-122"/>
              </a:endParaRPr>
            </a:p>
            <a:p>
              <a:r>
                <a:rPr lang="zh-CN" altLang="en-US" sz="1013" dirty="0">
                  <a:solidFill>
                    <a:schemeClr val="bg1"/>
                  </a:solidFill>
                  <a:latin typeface="微软雅黑" panose="020B0503020204020204" pitchFamily="34" charset="-122"/>
                  <a:ea typeface="微软雅黑" panose="020B0503020204020204" pitchFamily="34" charset="-122"/>
                </a:rPr>
                <a:t>内容</a:t>
              </a:r>
            </a:p>
          </p:txBody>
        </p:sp>
      </p:grpSp>
      <p:grpSp>
        <p:nvGrpSpPr>
          <p:cNvPr id="47" name="原创设计师QQ598969553      _15"/>
          <p:cNvGrpSpPr/>
          <p:nvPr/>
        </p:nvGrpSpPr>
        <p:grpSpPr>
          <a:xfrm>
            <a:off x="4895440" y="3280201"/>
            <a:ext cx="1206440" cy="1172864"/>
            <a:chOff x="4811090" y="3406041"/>
            <a:chExt cx="1805286" cy="1805938"/>
          </a:xfrm>
        </p:grpSpPr>
        <p:grpSp>
          <p:nvGrpSpPr>
            <p:cNvPr id="48" name="组合 47"/>
            <p:cNvGrpSpPr/>
            <p:nvPr/>
          </p:nvGrpSpPr>
          <p:grpSpPr>
            <a:xfrm>
              <a:off x="4811090" y="3406041"/>
              <a:ext cx="1805286" cy="1805938"/>
              <a:chOff x="4345444" y="2542859"/>
              <a:chExt cx="1810550" cy="1811205"/>
            </a:xfrm>
          </p:grpSpPr>
          <p:grpSp>
            <p:nvGrpSpPr>
              <p:cNvPr id="50" name="组合 4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2" name="同心圆 9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53" name="椭圆 5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51" name="椭圆 50"/>
              <p:cNvSpPr/>
              <p:nvPr/>
            </p:nvSpPr>
            <p:spPr>
              <a:xfrm>
                <a:off x="4565570" y="2763062"/>
                <a:ext cx="1370298" cy="1370793"/>
              </a:xfrm>
              <a:prstGeom prst="ellipse">
                <a:avLst/>
              </a:prstGeom>
              <a:solidFill>
                <a:srgbClr val="1F84B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sp>
          <p:nvSpPr>
            <p:cNvPr id="49" name="TextBox 89"/>
            <p:cNvSpPr txBox="1"/>
            <p:nvPr/>
          </p:nvSpPr>
          <p:spPr>
            <a:xfrm>
              <a:off x="5304027" y="3876616"/>
              <a:ext cx="1023614" cy="622197"/>
            </a:xfrm>
            <a:prstGeom prst="rect">
              <a:avLst/>
            </a:prstGeom>
            <a:noFill/>
          </p:spPr>
          <p:txBody>
            <a:bodyPr wrap="square" rtlCol="0">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添加</a:t>
              </a:r>
              <a:endParaRPr lang="en-US" altLang="zh-CN" sz="1013" dirty="0">
                <a:solidFill>
                  <a:schemeClr val="bg1"/>
                </a:solidFill>
                <a:latin typeface="微软雅黑" panose="020B0503020204020204" pitchFamily="34" charset="-122"/>
                <a:ea typeface="微软雅黑" panose="020B0503020204020204" pitchFamily="34" charset="-122"/>
              </a:endParaRPr>
            </a:p>
            <a:p>
              <a:r>
                <a:rPr lang="zh-CN" altLang="en-US" sz="1013" dirty="0">
                  <a:solidFill>
                    <a:schemeClr val="bg1"/>
                  </a:solidFill>
                  <a:latin typeface="微软雅黑" panose="020B0503020204020204" pitchFamily="34" charset="-122"/>
                  <a:ea typeface="微软雅黑" panose="020B0503020204020204" pitchFamily="34" charset="-122"/>
                </a:rPr>
                <a:t>内容</a:t>
              </a:r>
            </a:p>
          </p:txBody>
        </p:sp>
      </p:grpSp>
    </p:spTree>
    <p:extLst>
      <p:ext uri="{BB962C8B-B14F-4D97-AF65-F5344CB8AC3E}">
        <p14:creationId xmlns:p14="http://schemas.microsoft.com/office/powerpoint/2010/main" val="2210954067"/>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23" presetClass="entr" presetSubtype="16"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23" presetClass="entr" presetSubtype="16"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childTnLst>
                                </p:cTn>
                              </p:par>
                            </p:childTnLst>
                          </p:cTn>
                        </p:par>
                        <p:par>
                          <p:cTn id="38" fill="hold">
                            <p:stCondLst>
                              <p:cond delay="2000"/>
                            </p:stCondLst>
                            <p:childTnLst>
                              <p:par>
                                <p:cTn id="39" presetID="42"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par>
                          <p:cTn id="55" fill="hold">
                            <p:stCondLst>
                              <p:cond delay="3000"/>
                            </p:stCondLst>
                            <p:childTnLst>
                              <p:par>
                                <p:cTn id="56" presetID="23" presetClass="entr" presetSubtype="16"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p:cTn id="62" dur="500" fill="hold"/>
                                        <p:tgtEl>
                                          <p:spTgt spid="47"/>
                                        </p:tgtEl>
                                        <p:attrNameLst>
                                          <p:attrName>ppt_w</p:attrName>
                                        </p:attrNameLst>
                                      </p:cBhvr>
                                      <p:tavLst>
                                        <p:tav tm="0">
                                          <p:val>
                                            <p:fltVal val="0"/>
                                          </p:val>
                                        </p:tav>
                                        <p:tav tm="100000">
                                          <p:val>
                                            <p:strVal val="#ppt_w"/>
                                          </p:val>
                                        </p:tav>
                                      </p:tavLst>
                                    </p:anim>
                                    <p:anim calcmode="lin" valueType="num">
                                      <p:cBhvr>
                                        <p:cTn id="63" dur="500" fill="hold"/>
                                        <p:tgtEl>
                                          <p:spTgt spid="47"/>
                                        </p:tgtEl>
                                        <p:attrNameLst>
                                          <p:attrName>ppt_h</p:attrName>
                                        </p:attrNameLst>
                                      </p:cBhvr>
                                      <p:tavLst>
                                        <p:tav tm="0">
                                          <p:val>
                                            <p:fltVal val="0"/>
                                          </p:val>
                                        </p:tav>
                                        <p:tav tm="100000">
                                          <p:val>
                                            <p:strVal val="#ppt_h"/>
                                          </p:val>
                                        </p:tav>
                                      </p:tavLst>
                                    </p:anim>
                                  </p:childTnLst>
                                </p:cTn>
                              </p:par>
                            </p:childTnLst>
                          </p:cTn>
                        </p:par>
                        <p:par>
                          <p:cTn id="64" fill="hold">
                            <p:stCondLst>
                              <p:cond delay="3500"/>
                            </p:stCondLst>
                            <p:childTnLst>
                              <p:par>
                                <p:cTn id="65" presetID="42" presetClass="entr" presetSubtype="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1000" fill="hold"/>
                                        <p:tgtEl>
                                          <p:spTgt spid="34"/>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1000"/>
                                        <p:tgtEl>
                                          <p:spTgt spid="37"/>
                                        </p:tgtEl>
                                      </p:cBhvr>
                                    </p:animEffect>
                                    <p:anim calcmode="lin" valueType="num">
                                      <p:cBhvr>
                                        <p:cTn id="73" dur="1000" fill="hold"/>
                                        <p:tgtEl>
                                          <p:spTgt spid="37"/>
                                        </p:tgtEl>
                                        <p:attrNameLst>
                                          <p:attrName>ppt_x</p:attrName>
                                        </p:attrNameLst>
                                      </p:cBhvr>
                                      <p:tavLst>
                                        <p:tav tm="0">
                                          <p:val>
                                            <p:strVal val="#ppt_x"/>
                                          </p:val>
                                        </p:tav>
                                        <p:tav tm="100000">
                                          <p:val>
                                            <p:strVal val="#ppt_x"/>
                                          </p:val>
                                        </p:tav>
                                      </p:tavLst>
                                    </p:anim>
                                    <p:anim calcmode="lin" valueType="num">
                                      <p:cBhvr>
                                        <p:cTn id="7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32"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03</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599274" y="1356974"/>
            <a:ext cx="1506792" cy="1506792"/>
            <a:chOff x="3481448" y="2338049"/>
            <a:chExt cx="2181104" cy="2181104"/>
          </a:xfrm>
        </p:grpSpPr>
        <p:grpSp>
          <p:nvGrpSpPr>
            <p:cNvPr id="11" name="组合 10"/>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F84BE"/>
                  </a:solidFill>
                  <a:effectLst/>
                  <a:uLnTx/>
                  <a:uFillTx/>
                  <a:latin typeface="Calibri"/>
                  <a:ea typeface="宋体"/>
                  <a:cs typeface="+mn-cs"/>
                </a:endParaRPr>
              </a:p>
            </p:txBody>
          </p:sp>
          <p:sp>
            <p:nvSpPr>
              <p:cNvPr id="14" name="椭圆 1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F84BE"/>
                  </a:solidFill>
                  <a:effectLst/>
                  <a:uLnTx/>
                  <a:uFillTx/>
                  <a:latin typeface="Calibri"/>
                  <a:ea typeface="宋体"/>
                  <a:cs typeface="+mn-cs"/>
                </a:endParaRPr>
              </a:p>
            </p:txBody>
          </p:sp>
        </p:grpSp>
        <p:sp>
          <p:nvSpPr>
            <p:cNvPr id="12" name="TextBox 55"/>
            <p:cNvSpPr txBox="1"/>
            <p:nvPr/>
          </p:nvSpPr>
          <p:spPr>
            <a:xfrm>
              <a:off x="3859414" y="3125467"/>
              <a:ext cx="1425173"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1F84BE"/>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1F84BE"/>
                  </a:solidFill>
                  <a:effectLst/>
                  <a:uLnTx/>
                  <a:uFillTx/>
                  <a:latin typeface="方正兰亭细黑_GBK" pitchFamily="2" charset="-122"/>
                  <a:ea typeface="方正兰亭细黑_GBK" pitchFamily="2" charset="-122"/>
                </a:rPr>
                <a:t>01</a:t>
              </a:r>
              <a:endParaRPr kumimoji="0" lang="zh-CN" altLang="en-US" sz="2000" b="0" i="0" u="none" strike="noStrike" kern="0" cap="none" spc="0" normalizeH="0" baseline="0" noProof="0" dirty="0">
                <a:ln>
                  <a:noFill/>
                </a:ln>
                <a:solidFill>
                  <a:srgbClr val="1F84BE"/>
                </a:solidFill>
                <a:effectLst/>
                <a:uLnTx/>
                <a:uFillTx/>
                <a:latin typeface="方正兰亭细黑_GBK" pitchFamily="2" charset="-122"/>
                <a:ea typeface="方正兰亭细黑_GBK" pitchFamily="2" charset="-122"/>
              </a:endParaRPr>
            </a:p>
          </p:txBody>
        </p:sp>
      </p:grpSp>
      <p:sp>
        <p:nvSpPr>
          <p:cNvPr id="15" name="矩形 14"/>
          <p:cNvSpPr/>
          <p:nvPr/>
        </p:nvSpPr>
        <p:spPr>
          <a:xfrm>
            <a:off x="569066"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grpSp>
        <p:nvGrpSpPr>
          <p:cNvPr id="16" name="组合 15"/>
          <p:cNvGrpSpPr/>
          <p:nvPr/>
        </p:nvGrpSpPr>
        <p:grpSpPr>
          <a:xfrm>
            <a:off x="2202992" y="3181525"/>
            <a:ext cx="473766" cy="477588"/>
            <a:chOff x="3041651" y="3326606"/>
            <a:chExt cx="631825" cy="636588"/>
          </a:xfrm>
        </p:grpSpPr>
        <p:sp>
          <p:nvSpPr>
            <p:cNvPr id="17" name="Oval 9"/>
            <p:cNvSpPr>
              <a:spLocks noChangeArrowheads="1"/>
            </p:cNvSpPr>
            <p:nvPr/>
          </p:nvSpPr>
          <p:spPr bwMode="auto">
            <a:xfrm>
              <a:off x="3041651" y="3326606"/>
              <a:ext cx="631825" cy="636588"/>
            </a:xfrm>
            <a:prstGeom prst="ellipse">
              <a:avLst/>
            </a:prstGeom>
            <a:solidFill>
              <a:srgbClr val="1F84BE"/>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8"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9"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grpSp>
        <p:nvGrpSpPr>
          <p:cNvPr id="20" name="组合 19"/>
          <p:cNvGrpSpPr/>
          <p:nvPr/>
        </p:nvGrpSpPr>
        <p:grpSpPr>
          <a:xfrm>
            <a:off x="2837402" y="1356974"/>
            <a:ext cx="1506792" cy="1506792"/>
            <a:chOff x="3481448" y="2338049"/>
            <a:chExt cx="2181104" cy="2181104"/>
          </a:xfrm>
        </p:grpSpPr>
        <p:grpSp>
          <p:nvGrpSpPr>
            <p:cNvPr id="21" name="组合 20"/>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F84BE"/>
                  </a:solidFill>
                  <a:effectLst/>
                  <a:uLnTx/>
                  <a:uFillTx/>
                  <a:latin typeface="Calibri"/>
                  <a:ea typeface="宋体"/>
                  <a:cs typeface="+mn-cs"/>
                </a:endParaRPr>
              </a:p>
            </p:txBody>
          </p:sp>
          <p:sp>
            <p:nvSpPr>
              <p:cNvPr id="24" name="椭圆 2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F84BE"/>
                  </a:solidFill>
                  <a:effectLst/>
                  <a:uLnTx/>
                  <a:uFillTx/>
                  <a:latin typeface="Calibri"/>
                  <a:ea typeface="宋体"/>
                  <a:cs typeface="+mn-cs"/>
                </a:endParaRPr>
              </a:p>
            </p:txBody>
          </p:sp>
        </p:grpSp>
        <p:sp>
          <p:nvSpPr>
            <p:cNvPr id="22" name="TextBox 65"/>
            <p:cNvSpPr txBox="1"/>
            <p:nvPr/>
          </p:nvSpPr>
          <p:spPr>
            <a:xfrm>
              <a:off x="3837372" y="3125467"/>
              <a:ext cx="138108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1F84BE"/>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1F84BE"/>
                  </a:solidFill>
                  <a:effectLst/>
                  <a:uLnTx/>
                  <a:uFillTx/>
                  <a:latin typeface="方正兰亭细黑_GBK" pitchFamily="2" charset="-122"/>
                  <a:ea typeface="方正兰亭细黑_GBK" pitchFamily="2" charset="-122"/>
                </a:rPr>
                <a:t>02</a:t>
              </a:r>
              <a:endParaRPr kumimoji="0" lang="zh-CN" altLang="en-US" sz="2000" b="0" i="0" u="none" strike="noStrike" kern="0" cap="none" spc="0" normalizeH="0" baseline="0" noProof="0" dirty="0">
                <a:ln>
                  <a:noFill/>
                </a:ln>
                <a:solidFill>
                  <a:srgbClr val="1F84BE"/>
                </a:solidFill>
                <a:effectLst/>
                <a:uLnTx/>
                <a:uFillTx/>
                <a:latin typeface="方正兰亭细黑_GBK" pitchFamily="2" charset="-122"/>
                <a:ea typeface="方正兰亭细黑_GBK" pitchFamily="2" charset="-122"/>
              </a:endParaRPr>
            </a:p>
          </p:txBody>
        </p:sp>
      </p:grpSp>
      <p:sp>
        <p:nvSpPr>
          <p:cNvPr id="25" name="矩形 24"/>
          <p:cNvSpPr/>
          <p:nvPr/>
        </p:nvSpPr>
        <p:spPr>
          <a:xfrm>
            <a:off x="2776985"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grpSp>
        <p:nvGrpSpPr>
          <p:cNvPr id="26" name="组合 25"/>
          <p:cNvGrpSpPr/>
          <p:nvPr/>
        </p:nvGrpSpPr>
        <p:grpSpPr>
          <a:xfrm>
            <a:off x="4438192" y="3181525"/>
            <a:ext cx="473766" cy="477588"/>
            <a:chOff x="3041651" y="3326606"/>
            <a:chExt cx="631825" cy="636588"/>
          </a:xfrm>
        </p:grpSpPr>
        <p:sp>
          <p:nvSpPr>
            <p:cNvPr id="27" name="Oval 9"/>
            <p:cNvSpPr>
              <a:spLocks noChangeArrowheads="1"/>
            </p:cNvSpPr>
            <p:nvPr/>
          </p:nvSpPr>
          <p:spPr bwMode="auto">
            <a:xfrm>
              <a:off x="3041651" y="3326606"/>
              <a:ext cx="631825" cy="636588"/>
            </a:xfrm>
            <a:prstGeom prst="ellipse">
              <a:avLst/>
            </a:prstGeom>
            <a:solidFill>
              <a:srgbClr val="1F84BE"/>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8"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9"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grpSp>
        <p:nvGrpSpPr>
          <p:cNvPr id="30" name="组合 29"/>
          <p:cNvGrpSpPr/>
          <p:nvPr/>
        </p:nvGrpSpPr>
        <p:grpSpPr>
          <a:xfrm>
            <a:off x="5029994" y="1356974"/>
            <a:ext cx="1506792" cy="1506792"/>
            <a:chOff x="3481448" y="2338049"/>
            <a:chExt cx="2181104" cy="2181104"/>
          </a:xfrm>
        </p:grpSpPr>
        <p:grpSp>
          <p:nvGrpSpPr>
            <p:cNvPr id="31" name="组合 30"/>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F84BE"/>
                  </a:solidFill>
                  <a:effectLst/>
                  <a:uLnTx/>
                  <a:uFillTx/>
                  <a:latin typeface="Calibri"/>
                  <a:ea typeface="宋体"/>
                  <a:cs typeface="+mn-cs"/>
                </a:endParaRPr>
              </a:p>
            </p:txBody>
          </p:sp>
          <p:sp>
            <p:nvSpPr>
              <p:cNvPr id="34" name="椭圆 3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F84BE"/>
                  </a:solidFill>
                  <a:effectLst/>
                  <a:uLnTx/>
                  <a:uFillTx/>
                  <a:latin typeface="Calibri"/>
                  <a:ea typeface="宋体"/>
                  <a:cs typeface="+mn-cs"/>
                </a:endParaRPr>
              </a:p>
            </p:txBody>
          </p:sp>
        </p:grpSp>
        <p:sp>
          <p:nvSpPr>
            <p:cNvPr id="32" name="TextBox 75"/>
            <p:cNvSpPr txBox="1"/>
            <p:nvPr/>
          </p:nvSpPr>
          <p:spPr>
            <a:xfrm>
              <a:off x="3836211" y="3125467"/>
              <a:ext cx="138108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1F84BE"/>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1F84BE"/>
                  </a:solidFill>
                  <a:effectLst/>
                  <a:uLnTx/>
                  <a:uFillTx/>
                  <a:latin typeface="方正兰亭细黑_GBK" pitchFamily="2" charset="-122"/>
                  <a:ea typeface="方正兰亭细黑_GBK" pitchFamily="2" charset="-122"/>
                </a:rPr>
                <a:t>03</a:t>
              </a:r>
              <a:endParaRPr kumimoji="0" lang="zh-CN" altLang="en-US" sz="2000" b="0" i="0" u="none" strike="noStrike" kern="0" cap="none" spc="0" normalizeH="0" baseline="0" noProof="0" dirty="0">
                <a:ln>
                  <a:noFill/>
                </a:ln>
                <a:solidFill>
                  <a:srgbClr val="1F84BE"/>
                </a:solidFill>
                <a:effectLst/>
                <a:uLnTx/>
                <a:uFillTx/>
                <a:latin typeface="方正兰亭细黑_GBK" pitchFamily="2" charset="-122"/>
                <a:ea typeface="方正兰亭细黑_GBK" pitchFamily="2" charset="-122"/>
              </a:endParaRPr>
            </a:p>
          </p:txBody>
        </p:sp>
      </p:grpSp>
      <p:sp>
        <p:nvSpPr>
          <p:cNvPr id="35" name="矩形 34"/>
          <p:cNvSpPr/>
          <p:nvPr/>
        </p:nvSpPr>
        <p:spPr>
          <a:xfrm>
            <a:off x="4953794"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grpSp>
        <p:nvGrpSpPr>
          <p:cNvPr id="36" name="组合 35"/>
          <p:cNvGrpSpPr/>
          <p:nvPr/>
        </p:nvGrpSpPr>
        <p:grpSpPr>
          <a:xfrm>
            <a:off x="6601843" y="3181525"/>
            <a:ext cx="473766" cy="477588"/>
            <a:chOff x="3041651" y="3326606"/>
            <a:chExt cx="631825" cy="636588"/>
          </a:xfrm>
        </p:grpSpPr>
        <p:sp>
          <p:nvSpPr>
            <p:cNvPr id="37" name="Oval 9"/>
            <p:cNvSpPr>
              <a:spLocks noChangeArrowheads="1"/>
            </p:cNvSpPr>
            <p:nvPr/>
          </p:nvSpPr>
          <p:spPr bwMode="auto">
            <a:xfrm>
              <a:off x="3041651" y="3326606"/>
              <a:ext cx="631825" cy="636588"/>
            </a:xfrm>
            <a:prstGeom prst="ellipse">
              <a:avLst/>
            </a:prstGeom>
            <a:solidFill>
              <a:srgbClr val="1F84BE"/>
            </a:solidFill>
            <a:ln>
              <a:solidFill>
                <a:srgbClr val="FFFFFF"/>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38"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39"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grpSp>
        <p:nvGrpSpPr>
          <p:cNvPr id="40" name="组合 39"/>
          <p:cNvGrpSpPr/>
          <p:nvPr/>
        </p:nvGrpSpPr>
        <p:grpSpPr>
          <a:xfrm>
            <a:off x="7103492" y="1356974"/>
            <a:ext cx="1506792" cy="1506792"/>
            <a:chOff x="3481448" y="2338049"/>
            <a:chExt cx="2181104" cy="2181104"/>
          </a:xfrm>
        </p:grpSpPr>
        <p:grpSp>
          <p:nvGrpSpPr>
            <p:cNvPr id="41" name="组合 40"/>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F84BE"/>
                  </a:solidFill>
                  <a:effectLst/>
                  <a:uLnTx/>
                  <a:uFillTx/>
                  <a:latin typeface="Calibri"/>
                  <a:ea typeface="宋体"/>
                  <a:cs typeface="+mn-cs"/>
                </a:endParaRPr>
              </a:p>
            </p:txBody>
          </p:sp>
          <p:sp>
            <p:nvSpPr>
              <p:cNvPr id="44" name="椭圆 43"/>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F84BE"/>
                  </a:solidFill>
                  <a:effectLst/>
                  <a:uLnTx/>
                  <a:uFillTx/>
                  <a:latin typeface="Calibri"/>
                  <a:ea typeface="宋体"/>
                  <a:cs typeface="+mn-cs"/>
                </a:endParaRPr>
              </a:p>
            </p:txBody>
          </p:sp>
        </p:grpSp>
        <p:sp>
          <p:nvSpPr>
            <p:cNvPr id="42" name="TextBox 85"/>
            <p:cNvSpPr txBox="1"/>
            <p:nvPr/>
          </p:nvSpPr>
          <p:spPr>
            <a:xfrm>
              <a:off x="3835051" y="3125467"/>
              <a:ext cx="1381084" cy="5791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1F84BE"/>
                  </a:solidFill>
                  <a:effectLst/>
                  <a:uLnTx/>
                  <a:uFillTx/>
                  <a:latin typeface="方正兰亭细黑_GBK" pitchFamily="2" charset="-122"/>
                  <a:ea typeface="方正兰亭细黑_GBK" pitchFamily="2" charset="-122"/>
                </a:rPr>
                <a:t>方案</a:t>
              </a:r>
              <a:r>
                <a:rPr kumimoji="0" lang="en-US" altLang="zh-CN" sz="2000" b="0" i="0" u="none" strike="noStrike" kern="0" cap="none" spc="0" normalizeH="0" baseline="0" noProof="0" dirty="0" smtClean="0">
                  <a:ln>
                    <a:noFill/>
                  </a:ln>
                  <a:solidFill>
                    <a:srgbClr val="1F84BE"/>
                  </a:solidFill>
                  <a:effectLst/>
                  <a:uLnTx/>
                  <a:uFillTx/>
                  <a:latin typeface="方正兰亭细黑_GBK" pitchFamily="2" charset="-122"/>
                  <a:ea typeface="方正兰亭细黑_GBK" pitchFamily="2" charset="-122"/>
                </a:rPr>
                <a:t>04</a:t>
              </a:r>
              <a:endParaRPr kumimoji="0" lang="zh-CN" altLang="en-US" sz="2000" b="0" i="0" u="none" strike="noStrike" kern="0" cap="none" spc="0" normalizeH="0" baseline="0" noProof="0" dirty="0">
                <a:ln>
                  <a:noFill/>
                </a:ln>
                <a:solidFill>
                  <a:srgbClr val="1F84BE"/>
                </a:solidFill>
                <a:effectLst/>
                <a:uLnTx/>
                <a:uFillTx/>
                <a:latin typeface="方正兰亭细黑_GBK" pitchFamily="2" charset="-122"/>
                <a:ea typeface="方正兰亭细黑_GBK" pitchFamily="2" charset="-122"/>
              </a:endParaRPr>
            </a:p>
          </p:txBody>
        </p:sp>
      </p:grpSp>
      <p:sp>
        <p:nvSpPr>
          <p:cNvPr id="45" name="矩形 44"/>
          <p:cNvSpPr/>
          <p:nvPr/>
        </p:nvSpPr>
        <p:spPr>
          <a:xfrm>
            <a:off x="7143203" y="30995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请在这里输入您的</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文字；请在这里输入您的文字</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请在这里输入您的文字</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；请</a:t>
            </a:r>
            <a:r>
              <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在这里输入您的</a:t>
            </a:r>
            <a:r>
              <a:rPr kumimoji="0" lang="zh-CN" altLang="en-US" sz="1200" b="0" i="0" u="none" strike="noStrike" kern="0" cap="none" spc="0" normalizeH="0" baseline="0" noProof="0" dirty="0" smtClean="0">
                <a:ln>
                  <a:noFill/>
                </a:ln>
                <a:solidFill>
                  <a:schemeClr val="tx1">
                    <a:lumMod val="65000"/>
                    <a:lumOff val="35000"/>
                  </a:schemeClr>
                </a:solidFill>
                <a:effectLst/>
                <a:uLnTx/>
                <a:uFillTx/>
                <a:latin typeface="微软雅黑" pitchFamily="34" charset="-122"/>
                <a:ea typeface="微软雅黑" pitchFamily="34" charset="-122"/>
              </a:rPr>
              <a:t>文字。</a:t>
            </a:r>
            <a:endParaRPr kumimoji="0" lang="zh-CN" altLang="en-US" sz="12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20563373"/>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2" presetClass="entr" presetSubtype="1" fill="hold" nodeType="afterEffect" p14:presetBounceEnd="40000">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14:bounceEnd="40000">
                                          <p:cBhvr additive="base">
                                            <p:cTn id="26"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7" dur="500" fill="hold"/>
                                            <p:tgtEl>
                                              <p:spTgt spid="10"/>
                                            </p:tgtEl>
                                            <p:attrNameLst>
                                              <p:attrName>ppt_y</p:attrName>
                                            </p:attrNameLst>
                                          </p:cBhvr>
                                          <p:tavLst>
                                            <p:tav tm="0">
                                              <p:val>
                                                <p:strVal val="0-#ppt_h/2"/>
                                              </p:val>
                                            </p:tav>
                                            <p:tav tm="100000">
                                              <p:val>
                                                <p:strVal val="#ppt_y"/>
                                              </p:val>
                                            </p:tav>
                                          </p:tavLst>
                                        </p:anim>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2500"/>
                                </p:stCondLst>
                                <p:childTnLst>
                                  <p:par>
                                    <p:cTn id="33" presetID="2" presetClass="entr" presetSubtype="8" fill="hold" nodeType="afterEffect" p14:presetBounceEnd="40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40000">
                                          <p:cBhvr additive="base">
                                            <p:cTn id="35" dur="5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1" fill="hold" nodeType="afterEffect" p14:presetBounceEnd="40000">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14:bounceEnd="40000">
                                          <p:cBhvr additive="base">
                                            <p:cTn id="40" dur="50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41" dur="500" fill="hold"/>
                                            <p:tgtEl>
                                              <p:spTgt spid="20"/>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500"/>
                                            <p:tgtEl>
                                              <p:spTgt spid="25"/>
                                            </p:tgtEl>
                                          </p:cBhvr>
                                        </p:animEffect>
                                      </p:childTnLst>
                                    </p:cTn>
                                  </p:par>
                                </p:childTnLst>
                              </p:cTn>
                            </p:par>
                            <p:par>
                              <p:cTn id="46" fill="hold">
                                <p:stCondLst>
                                  <p:cond delay="4000"/>
                                </p:stCondLst>
                                <p:childTnLst>
                                  <p:par>
                                    <p:cTn id="47" presetID="2" presetClass="entr" presetSubtype="8" fill="hold" nodeType="afterEffect" p14:presetBounceEnd="40000">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14:bounceEnd="40000">
                                          <p:cBhvr additive="base">
                                            <p:cTn id="49" dur="50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50" dur="500" fill="hold"/>
                                            <p:tgtEl>
                                              <p:spTgt spid="26"/>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1" fill="hold" nodeType="afterEffect" p14:presetBounceEnd="40000">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14:bounceEnd="40000">
                                          <p:cBhvr additive="base">
                                            <p:cTn id="54"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55" dur="500" fill="hold"/>
                                            <p:tgtEl>
                                              <p:spTgt spid="30"/>
                                            </p:tgtEl>
                                            <p:attrNameLst>
                                              <p:attrName>ppt_y</p:attrName>
                                            </p:attrNameLst>
                                          </p:cBhvr>
                                          <p:tavLst>
                                            <p:tav tm="0">
                                              <p:val>
                                                <p:strVal val="0-#ppt_h/2"/>
                                              </p:val>
                                            </p:tav>
                                            <p:tav tm="100000">
                                              <p:val>
                                                <p:strVal val="#ppt_y"/>
                                              </p:val>
                                            </p:tav>
                                          </p:tavLst>
                                        </p:anim>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par>
                              <p:cTn id="60" fill="hold">
                                <p:stCondLst>
                                  <p:cond delay="5500"/>
                                </p:stCondLst>
                                <p:childTnLst>
                                  <p:par>
                                    <p:cTn id="61" presetID="2" presetClass="entr" presetSubtype="8" fill="hold" nodeType="afterEffect" p14:presetBounceEnd="40000">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14:bounceEnd="40000">
                                          <p:cBhvr additive="base">
                                            <p:cTn id="63" dur="5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64" dur="500" fill="hold"/>
                                            <p:tgtEl>
                                              <p:spTgt spid="36"/>
                                            </p:tgtEl>
                                            <p:attrNameLst>
                                              <p:attrName>ppt_y</p:attrName>
                                            </p:attrNameLst>
                                          </p:cBhvr>
                                          <p:tavLst>
                                            <p:tav tm="0">
                                              <p:val>
                                                <p:strVal val="#ppt_y"/>
                                              </p:val>
                                            </p:tav>
                                            <p:tav tm="100000">
                                              <p:val>
                                                <p:strVal val="#ppt_y"/>
                                              </p:val>
                                            </p:tav>
                                          </p:tavLst>
                                        </p:anim>
                                      </p:childTnLst>
                                    </p:cTn>
                                  </p:par>
                                </p:childTnLst>
                              </p:cTn>
                            </p:par>
                            <p:par>
                              <p:cTn id="65" fill="hold">
                                <p:stCondLst>
                                  <p:cond delay="6000"/>
                                </p:stCondLst>
                                <p:childTnLst>
                                  <p:par>
                                    <p:cTn id="66" presetID="2" presetClass="entr" presetSubtype="1" fill="hold" nodeType="afterEffect" p14:presetBounceEnd="40000">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14:bounceEnd="40000">
                                          <p:cBhvr additive="base">
                                            <p:cTn id="68" dur="500" fill="hold"/>
                                            <p:tgtEl>
                                              <p:spTgt spid="40"/>
                                            </p:tgtEl>
                                            <p:attrNameLst>
                                              <p:attrName>ppt_x</p:attrName>
                                            </p:attrNameLst>
                                          </p:cBhvr>
                                          <p:tavLst>
                                            <p:tav tm="0">
                                              <p:val>
                                                <p:strVal val="#ppt_x"/>
                                              </p:val>
                                            </p:tav>
                                            <p:tav tm="100000">
                                              <p:val>
                                                <p:strVal val="#ppt_x"/>
                                              </p:val>
                                            </p:tav>
                                          </p:tavLst>
                                        </p:anim>
                                        <p:anim calcmode="lin" valueType="num" p14:bounceEnd="40000">
                                          <p:cBhvr additive="base">
                                            <p:cTn id="69" dur="500" fill="hold"/>
                                            <p:tgtEl>
                                              <p:spTgt spid="40"/>
                                            </p:tgtEl>
                                            <p:attrNameLst>
                                              <p:attrName>ppt_y</p:attrName>
                                            </p:attrNameLst>
                                          </p:cBhvr>
                                          <p:tavLst>
                                            <p:tav tm="0">
                                              <p:val>
                                                <p:strVal val="0-#ppt_h/2"/>
                                              </p:val>
                                            </p:tav>
                                            <p:tav tm="100000">
                                              <p:val>
                                                <p:strVal val="#ppt_y"/>
                                              </p:val>
                                            </p:tav>
                                          </p:tavLst>
                                        </p:anim>
                                      </p:childTnLst>
                                    </p:cTn>
                                  </p:par>
                                </p:childTnLst>
                              </p:cTn>
                            </p:par>
                            <p:par>
                              <p:cTn id="70" fill="hold">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up)">
                                          <p:cBhvr>
                                            <p:cTn id="7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25" grpId="0"/>
          <p:bldP spid="35"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0-#ppt_h/2"/>
                                              </p:val>
                                            </p:tav>
                                            <p:tav tm="100000">
                                              <p:val>
                                                <p:strVal val="#ppt_y"/>
                                              </p:val>
                                            </p:tav>
                                          </p:tavLst>
                                        </p:anim>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2500"/>
                                </p:stCondLst>
                                <p:childTnLst>
                                  <p:par>
                                    <p:cTn id="33" presetID="2"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1"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500"/>
                                            <p:tgtEl>
                                              <p:spTgt spid="25"/>
                                            </p:tgtEl>
                                          </p:cBhvr>
                                        </p:animEffect>
                                      </p:childTnLst>
                                    </p:cTn>
                                  </p:par>
                                </p:childTnLst>
                              </p:cTn>
                            </p:par>
                            <p:par>
                              <p:cTn id="46" fill="hold">
                                <p:stCondLst>
                                  <p:cond delay="4000"/>
                                </p:stCondLst>
                                <p:childTnLst>
                                  <p:par>
                                    <p:cTn id="47" presetID="2" presetClass="entr" presetSubtype="8"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0-#ppt_w/2"/>
                                              </p:val>
                                            </p:tav>
                                            <p:tav tm="100000">
                                              <p:val>
                                                <p:strVal val="#ppt_x"/>
                                              </p:val>
                                            </p:tav>
                                          </p:tavLst>
                                        </p:anim>
                                        <p:anim calcmode="lin" valueType="num">
                                          <p:cBhvr additive="base">
                                            <p:cTn id="50" dur="500" fill="hold"/>
                                            <p:tgtEl>
                                              <p:spTgt spid="26"/>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1" fill="hold" nodeType="after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ppt_x"/>
                                              </p:val>
                                            </p:tav>
                                            <p:tav tm="100000">
                                              <p:val>
                                                <p:strVal val="#ppt_x"/>
                                              </p:val>
                                            </p:tav>
                                          </p:tavLst>
                                        </p:anim>
                                        <p:anim calcmode="lin" valueType="num">
                                          <p:cBhvr additive="base">
                                            <p:cTn id="55" dur="500" fill="hold"/>
                                            <p:tgtEl>
                                              <p:spTgt spid="30"/>
                                            </p:tgtEl>
                                            <p:attrNameLst>
                                              <p:attrName>ppt_y</p:attrName>
                                            </p:attrNameLst>
                                          </p:cBhvr>
                                          <p:tavLst>
                                            <p:tav tm="0">
                                              <p:val>
                                                <p:strVal val="0-#ppt_h/2"/>
                                              </p:val>
                                            </p:tav>
                                            <p:tav tm="100000">
                                              <p:val>
                                                <p:strVal val="#ppt_y"/>
                                              </p:val>
                                            </p:tav>
                                          </p:tavLst>
                                        </p:anim>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childTnLst>
                              </p:cTn>
                            </p:par>
                            <p:par>
                              <p:cTn id="60" fill="hold">
                                <p:stCondLst>
                                  <p:cond delay="5500"/>
                                </p:stCondLst>
                                <p:childTnLst>
                                  <p:par>
                                    <p:cTn id="61" presetID="2" presetClass="entr" presetSubtype="8"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0-#ppt_w/2"/>
                                              </p:val>
                                            </p:tav>
                                            <p:tav tm="100000">
                                              <p:val>
                                                <p:strVal val="#ppt_x"/>
                                              </p:val>
                                            </p:tav>
                                          </p:tavLst>
                                        </p:anim>
                                        <p:anim calcmode="lin" valueType="num">
                                          <p:cBhvr additive="base">
                                            <p:cTn id="64" dur="500" fill="hold"/>
                                            <p:tgtEl>
                                              <p:spTgt spid="36"/>
                                            </p:tgtEl>
                                            <p:attrNameLst>
                                              <p:attrName>ppt_y</p:attrName>
                                            </p:attrNameLst>
                                          </p:cBhvr>
                                          <p:tavLst>
                                            <p:tav tm="0">
                                              <p:val>
                                                <p:strVal val="#ppt_y"/>
                                              </p:val>
                                            </p:tav>
                                            <p:tav tm="100000">
                                              <p:val>
                                                <p:strVal val="#ppt_y"/>
                                              </p:val>
                                            </p:tav>
                                          </p:tavLst>
                                        </p:anim>
                                      </p:childTnLst>
                                    </p:cTn>
                                  </p:par>
                                </p:childTnLst>
                              </p:cTn>
                            </p:par>
                            <p:par>
                              <p:cTn id="65" fill="hold">
                                <p:stCondLst>
                                  <p:cond delay="6000"/>
                                </p:stCondLst>
                                <p:childTnLst>
                                  <p:par>
                                    <p:cTn id="66" presetID="2" presetClass="entr" presetSubtype="1" fill="hold" nodeType="after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additive="base">
                                            <p:cTn id="68" dur="500" fill="hold"/>
                                            <p:tgtEl>
                                              <p:spTgt spid="40"/>
                                            </p:tgtEl>
                                            <p:attrNameLst>
                                              <p:attrName>ppt_x</p:attrName>
                                            </p:attrNameLst>
                                          </p:cBhvr>
                                          <p:tavLst>
                                            <p:tav tm="0">
                                              <p:val>
                                                <p:strVal val="#ppt_x"/>
                                              </p:val>
                                            </p:tav>
                                            <p:tav tm="100000">
                                              <p:val>
                                                <p:strVal val="#ppt_x"/>
                                              </p:val>
                                            </p:tav>
                                          </p:tavLst>
                                        </p:anim>
                                        <p:anim calcmode="lin" valueType="num">
                                          <p:cBhvr additive="base">
                                            <p:cTn id="69" dur="500" fill="hold"/>
                                            <p:tgtEl>
                                              <p:spTgt spid="40"/>
                                            </p:tgtEl>
                                            <p:attrNameLst>
                                              <p:attrName>ppt_y</p:attrName>
                                            </p:attrNameLst>
                                          </p:cBhvr>
                                          <p:tavLst>
                                            <p:tav tm="0">
                                              <p:val>
                                                <p:strVal val="0-#ppt_h/2"/>
                                              </p:val>
                                            </p:tav>
                                            <p:tav tm="100000">
                                              <p:val>
                                                <p:strVal val="#ppt_y"/>
                                              </p:val>
                                            </p:tav>
                                          </p:tavLst>
                                        </p:anim>
                                      </p:childTnLst>
                                    </p:cTn>
                                  </p:par>
                                </p:childTnLst>
                              </p:cTn>
                            </p:par>
                            <p:par>
                              <p:cTn id="70" fill="hold">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up)">
                                          <p:cBhvr>
                                            <p:cTn id="7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25" grpId="0"/>
          <p:bldP spid="35" grpId="0"/>
          <p:bldP spid="45"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1"/>
            <a:ext cx="9144000" cy="514321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7"/>
          <p:cNvSpPr txBox="1">
            <a:spLocks noChangeArrowheads="1"/>
          </p:cNvSpPr>
          <p:nvPr/>
        </p:nvSpPr>
        <p:spPr bwMode="auto">
          <a:xfrm>
            <a:off x="5988777" y="2344264"/>
            <a:ext cx="2399872"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buNone/>
            </a:pPr>
            <a:r>
              <a:rPr lang="zh-CN" altLang="en-US" sz="1991" b="1" dirty="0">
                <a:solidFill>
                  <a:srgbClr val="2E2E2E"/>
                </a:solidFill>
                <a:latin typeface="+mj-ea"/>
                <a:ea typeface="+mj-ea"/>
              </a:rPr>
              <a:t>一、</a:t>
            </a:r>
            <a:r>
              <a:rPr lang="zh-CN" altLang="en-US" sz="1707" dirty="0">
                <a:solidFill>
                  <a:srgbClr val="2E2E2E"/>
                </a:solidFill>
                <a:latin typeface="+mj-ea"/>
                <a:ea typeface="+mj-ea"/>
              </a:rPr>
              <a:t>请替换文字内容</a:t>
            </a:r>
            <a:endParaRPr lang="zh-CN" altLang="en-US" sz="2276" dirty="0">
              <a:solidFill>
                <a:srgbClr val="2E2E2E"/>
              </a:solidFill>
              <a:latin typeface="+mj-ea"/>
              <a:ea typeface="+mj-ea"/>
            </a:endParaRPr>
          </a:p>
        </p:txBody>
      </p:sp>
      <p:sp>
        <p:nvSpPr>
          <p:cNvPr id="6" name="文本框 8"/>
          <p:cNvSpPr txBox="1">
            <a:spLocks noChangeArrowheads="1"/>
          </p:cNvSpPr>
          <p:nvPr/>
        </p:nvSpPr>
        <p:spPr bwMode="auto">
          <a:xfrm>
            <a:off x="6759346" y="2800217"/>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1 .</a:t>
            </a:r>
            <a:r>
              <a:rPr lang="zh-CN" altLang="en-US" sz="1422" b="1" dirty="0">
                <a:solidFill>
                  <a:schemeClr val="tx1">
                    <a:lumMod val="50000"/>
                    <a:lumOff val="50000"/>
                  </a:schemeClr>
                </a:solidFill>
                <a:latin typeface="+mj-ea"/>
                <a:ea typeface="+mj-ea"/>
              </a:rPr>
              <a:t>请替换文字内容</a:t>
            </a:r>
          </a:p>
        </p:txBody>
      </p:sp>
      <p:sp>
        <p:nvSpPr>
          <p:cNvPr id="7" name="文本框 9"/>
          <p:cNvSpPr txBox="1">
            <a:spLocks noChangeArrowheads="1"/>
          </p:cNvSpPr>
          <p:nvPr/>
        </p:nvSpPr>
        <p:spPr bwMode="auto">
          <a:xfrm>
            <a:off x="6759346" y="3120953"/>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2 .</a:t>
            </a:r>
            <a:r>
              <a:rPr lang="zh-CN" altLang="en-US" sz="1422" b="1" dirty="0">
                <a:solidFill>
                  <a:schemeClr val="tx1">
                    <a:lumMod val="50000"/>
                    <a:lumOff val="50000"/>
                  </a:schemeClr>
                </a:solidFill>
                <a:latin typeface="+mj-ea"/>
                <a:ea typeface="+mj-ea"/>
              </a:rPr>
              <a:t>请替换文字内容</a:t>
            </a:r>
          </a:p>
        </p:txBody>
      </p:sp>
      <p:sp>
        <p:nvSpPr>
          <p:cNvPr id="8" name="文本框 10"/>
          <p:cNvSpPr txBox="1">
            <a:spLocks noChangeArrowheads="1"/>
          </p:cNvSpPr>
          <p:nvPr/>
        </p:nvSpPr>
        <p:spPr bwMode="auto">
          <a:xfrm>
            <a:off x="6759346" y="3441689"/>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3 .</a:t>
            </a:r>
            <a:r>
              <a:rPr lang="zh-CN" altLang="en-US" sz="1422" b="1" dirty="0">
                <a:solidFill>
                  <a:schemeClr val="tx1">
                    <a:lumMod val="50000"/>
                    <a:lumOff val="50000"/>
                  </a:schemeClr>
                </a:solidFill>
                <a:latin typeface="+mj-ea"/>
                <a:ea typeface="+mj-ea"/>
              </a:rPr>
              <a:t>请替换文字内容</a:t>
            </a:r>
          </a:p>
        </p:txBody>
      </p:sp>
      <p:sp>
        <p:nvSpPr>
          <p:cNvPr id="9" name="文本框 11"/>
          <p:cNvSpPr txBox="1">
            <a:spLocks noChangeArrowheads="1"/>
          </p:cNvSpPr>
          <p:nvPr/>
        </p:nvSpPr>
        <p:spPr bwMode="auto">
          <a:xfrm>
            <a:off x="6759346" y="3762425"/>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4 .</a:t>
            </a:r>
            <a:r>
              <a:rPr lang="zh-CN" altLang="en-US" sz="1422" b="1" dirty="0">
                <a:solidFill>
                  <a:schemeClr val="tx1">
                    <a:lumMod val="50000"/>
                    <a:lumOff val="50000"/>
                  </a:schemeClr>
                </a:solidFill>
                <a:latin typeface="+mj-ea"/>
                <a:ea typeface="+mj-ea"/>
              </a:rPr>
              <a:t>请替换文字内容</a:t>
            </a:r>
          </a:p>
        </p:txBody>
      </p:sp>
      <p:sp>
        <p:nvSpPr>
          <p:cNvPr id="10" name="文本框 9"/>
          <p:cNvSpPr txBox="1"/>
          <p:nvPr/>
        </p:nvSpPr>
        <p:spPr>
          <a:xfrm>
            <a:off x="4366440" y="2280186"/>
            <a:ext cx="1880894" cy="2008114"/>
          </a:xfrm>
          <a:prstGeom prst="rect">
            <a:avLst/>
          </a:prstGeom>
          <a:noFill/>
        </p:spPr>
        <p:txBody>
          <a:bodyPr wrap="square">
            <a:spAutoFit/>
          </a:bodyPr>
          <a:lstStyle/>
          <a:p>
            <a:pPr algn="dist" fontAlgn="auto">
              <a:spcBef>
                <a:spcPts val="0"/>
              </a:spcBef>
              <a:spcAft>
                <a:spcPts val="0"/>
              </a:spcAft>
              <a:defRPr/>
            </a:pPr>
            <a:r>
              <a:rPr lang="en-US" altLang="zh-CN" sz="12449" b="1" dirty="0" smtClean="0">
                <a:solidFill>
                  <a:srgbClr val="09425E"/>
                </a:solidFill>
                <a:latin typeface="Impact" panose="020B0806030902050204" pitchFamily="34" charset="0"/>
                <a:ea typeface="+mn-ea"/>
              </a:rPr>
              <a:t>04</a:t>
            </a:r>
            <a:endParaRPr lang="zh-CN" altLang="en-US" sz="12449" b="1" dirty="0">
              <a:solidFill>
                <a:srgbClr val="09425E"/>
              </a:solidFill>
              <a:latin typeface="Impact" panose="020B0806030902050204" pitchFamily="34" charset="0"/>
              <a:ea typeface="+mn-ea"/>
            </a:endParaRPr>
          </a:p>
        </p:txBody>
      </p:sp>
    </p:spTree>
    <p:extLst>
      <p:ext uri="{BB962C8B-B14F-4D97-AF65-F5344CB8AC3E}">
        <p14:creationId xmlns:p14="http://schemas.microsoft.com/office/powerpoint/2010/main" val="319972948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04</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sp>
        <p:nvSpPr>
          <p:cNvPr id="10" name="空心弧 9"/>
          <p:cNvSpPr/>
          <p:nvPr/>
        </p:nvSpPr>
        <p:spPr>
          <a:xfrm rot="5400000">
            <a:off x="386026"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prstClr val="black"/>
              </a:solidFill>
              <a:latin typeface="+mj-ea"/>
              <a:ea typeface="+mj-ea"/>
              <a:cs typeface="Arial" panose="020B0604020202020204" pitchFamily="34" charset="0"/>
            </a:endParaRPr>
          </a:p>
        </p:txBody>
      </p:sp>
      <p:cxnSp>
        <p:nvCxnSpPr>
          <p:cNvPr id="11" name="直接连接符 10"/>
          <p:cNvCxnSpPr/>
          <p:nvPr/>
        </p:nvCxnSpPr>
        <p:spPr bwMode="auto">
          <a:xfrm>
            <a:off x="2566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auto">
          <a:xfrm>
            <a:off x="2616574"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auto">
          <a:xfrm>
            <a:off x="3438546"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40" idx="2"/>
          </p:cNvCxnSpPr>
          <p:nvPr/>
        </p:nvCxnSpPr>
        <p:spPr bwMode="auto">
          <a:xfrm>
            <a:off x="3294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961382" y="1136730"/>
            <a:ext cx="954089" cy="323157"/>
          </a:xfrm>
          <a:prstGeom prst="rect">
            <a:avLst/>
          </a:prstGeom>
        </p:spPr>
        <p:txBody>
          <a:bodyPr wrap="none" lIns="91431" tIns="45716" rIns="91431" bIns="45716">
            <a:spAutoFit/>
          </a:bodyPr>
          <a:lstStyle/>
          <a:p>
            <a:r>
              <a:rPr lang="zh-CN" altLang="en-US" sz="1500" dirty="0" smtClean="0">
                <a:solidFill>
                  <a:schemeClr val="tx1">
                    <a:lumMod val="65000"/>
                    <a:lumOff val="35000"/>
                  </a:schemeClr>
                </a:solidFill>
                <a:latin typeface="+mj-ea"/>
                <a:ea typeface="+mj-ea"/>
              </a:rPr>
              <a:t>标题内容</a:t>
            </a:r>
            <a:endParaRPr lang="zh-CN" altLang="en-US" sz="1500" dirty="0">
              <a:solidFill>
                <a:schemeClr val="tx1">
                  <a:lumMod val="65000"/>
                  <a:lumOff val="35000"/>
                </a:schemeClr>
              </a:solidFill>
              <a:latin typeface="+mj-ea"/>
              <a:ea typeface="+mj-ea"/>
            </a:endParaRPr>
          </a:p>
        </p:txBody>
      </p:sp>
      <p:sp>
        <p:nvSpPr>
          <p:cNvPr id="16" name="矩形 47"/>
          <p:cNvSpPr>
            <a:spLocks noChangeArrowheads="1"/>
          </p:cNvSpPr>
          <p:nvPr/>
        </p:nvSpPr>
        <p:spPr bwMode="auto">
          <a:xfrm>
            <a:off x="4932040" y="1369458"/>
            <a:ext cx="3043238" cy="517891"/>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Font typeface="Arial" charset="0"/>
              <a:buNone/>
            </a:pPr>
            <a:r>
              <a:rPr lang="zh-CN" altLang="en-US" sz="1000" dirty="0">
                <a:solidFill>
                  <a:schemeClr val="tx1">
                    <a:lumMod val="65000"/>
                    <a:lumOff val="35000"/>
                  </a:schemeClr>
                </a:solidFill>
                <a:latin typeface="+mj-ea"/>
                <a:ea typeface="+mj-ea"/>
              </a:rPr>
              <a:t>点击输入简要文字内容，文字内容需概括精炼，不用多余的文字修饰，言简意赅的说明该项内容。</a:t>
            </a:r>
            <a:endParaRPr lang="en-US" altLang="zh-CN" sz="1000" dirty="0">
              <a:solidFill>
                <a:schemeClr val="tx1">
                  <a:lumMod val="65000"/>
                  <a:lumOff val="35000"/>
                </a:schemeClr>
              </a:solidFill>
              <a:latin typeface="+mj-ea"/>
              <a:ea typeface="+mj-ea"/>
            </a:endParaRPr>
          </a:p>
        </p:txBody>
      </p:sp>
      <p:grpSp>
        <p:nvGrpSpPr>
          <p:cNvPr id="17" name="组合 16"/>
          <p:cNvGrpSpPr>
            <a:grpSpLocks/>
          </p:cNvGrpSpPr>
          <p:nvPr/>
        </p:nvGrpSpPr>
        <p:grpSpPr bwMode="auto">
          <a:xfrm>
            <a:off x="600323" y="1737476"/>
            <a:ext cx="2259643" cy="2259643"/>
            <a:chOff x="1103084" y="2155824"/>
            <a:chExt cx="3176815" cy="3176815"/>
          </a:xfrm>
        </p:grpSpPr>
        <p:sp>
          <p:nvSpPr>
            <p:cNvPr id="18" name="椭圆 17"/>
            <p:cNvSpPr/>
            <p:nvPr/>
          </p:nvSpPr>
          <p:spPr>
            <a:xfrm>
              <a:off x="1103084" y="2155824"/>
              <a:ext cx="3176815" cy="3176815"/>
            </a:xfrm>
            <a:prstGeom prst="ellipse">
              <a:avLst/>
            </a:prstGeom>
            <a:solidFill>
              <a:srgbClr val="CCD0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sp>
          <p:nvSpPr>
            <p:cNvPr id="19" name="椭圆 18"/>
            <p:cNvSpPr/>
            <p:nvPr/>
          </p:nvSpPr>
          <p:spPr>
            <a:xfrm>
              <a:off x="1281790" y="2334530"/>
              <a:ext cx="2819403" cy="2819403"/>
            </a:xfrm>
            <a:prstGeom prst="ellipse">
              <a:avLst/>
            </a:prstGeom>
            <a:blipFill dpi="0" rotWithShape="1">
              <a:blip r:embed="rId2"/>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solidFill>
                  <a:prstClr val="white"/>
                </a:solidFill>
                <a:latin typeface="+mj-ea"/>
                <a:ea typeface="+mj-ea"/>
                <a:cs typeface="Arial" panose="020B0604020202020204" pitchFamily="34" charset="0"/>
              </a:endParaRPr>
            </a:p>
          </p:txBody>
        </p:sp>
      </p:grpSp>
      <p:sp>
        <p:nvSpPr>
          <p:cNvPr id="20" name="椭圆 19"/>
          <p:cNvSpPr/>
          <p:nvPr/>
        </p:nvSpPr>
        <p:spPr>
          <a:xfrm>
            <a:off x="2339752" y="1275606"/>
            <a:ext cx="373310" cy="373310"/>
          </a:xfrm>
          <a:prstGeom prst="ellipse">
            <a:avLst/>
          </a:prstGeom>
          <a:solidFill>
            <a:srgbClr val="1F84B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1</a:t>
            </a:r>
            <a:endParaRPr lang="zh-CN" altLang="en-US" dirty="0">
              <a:solidFill>
                <a:prstClr val="white"/>
              </a:solidFill>
              <a:latin typeface="+mj-ea"/>
              <a:ea typeface="+mj-ea"/>
            </a:endParaRPr>
          </a:p>
        </p:txBody>
      </p:sp>
      <p:sp>
        <p:nvSpPr>
          <p:cNvPr id="21" name="椭圆 20"/>
          <p:cNvSpPr/>
          <p:nvPr/>
        </p:nvSpPr>
        <p:spPr>
          <a:xfrm>
            <a:off x="3131840" y="2236528"/>
            <a:ext cx="373310" cy="373310"/>
          </a:xfrm>
          <a:prstGeom prst="ellipse">
            <a:avLst/>
          </a:prstGeom>
          <a:solidFill>
            <a:srgbClr val="1F84B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2</a:t>
            </a:r>
            <a:endParaRPr lang="zh-CN" altLang="en-US" dirty="0">
              <a:solidFill>
                <a:prstClr val="white"/>
              </a:solidFill>
              <a:latin typeface="+mj-ea"/>
              <a:ea typeface="+mj-ea"/>
            </a:endParaRPr>
          </a:p>
        </p:txBody>
      </p:sp>
      <p:sp>
        <p:nvSpPr>
          <p:cNvPr id="22" name="椭圆 21"/>
          <p:cNvSpPr/>
          <p:nvPr/>
        </p:nvSpPr>
        <p:spPr>
          <a:xfrm>
            <a:off x="3110900" y="3218921"/>
            <a:ext cx="373310" cy="373310"/>
          </a:xfrm>
          <a:prstGeom prst="ellipse">
            <a:avLst/>
          </a:prstGeom>
          <a:solidFill>
            <a:srgbClr val="1F84B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3</a:t>
            </a:r>
            <a:endParaRPr lang="zh-CN" altLang="en-US" dirty="0">
              <a:solidFill>
                <a:prstClr val="white"/>
              </a:solidFill>
              <a:latin typeface="+mj-ea"/>
              <a:ea typeface="+mj-ea"/>
            </a:endParaRPr>
          </a:p>
        </p:txBody>
      </p:sp>
      <p:sp>
        <p:nvSpPr>
          <p:cNvPr id="23" name="椭圆 22"/>
          <p:cNvSpPr/>
          <p:nvPr/>
        </p:nvSpPr>
        <p:spPr>
          <a:xfrm>
            <a:off x="2339752" y="4069127"/>
            <a:ext cx="373310" cy="373310"/>
          </a:xfrm>
          <a:prstGeom prst="ellipse">
            <a:avLst/>
          </a:prstGeom>
          <a:solidFill>
            <a:srgbClr val="1F84BE"/>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latin typeface="+mj-ea"/>
                <a:ea typeface="+mj-ea"/>
              </a:rPr>
              <a:t>4</a:t>
            </a:r>
            <a:endParaRPr lang="zh-CN" altLang="en-US" dirty="0">
              <a:solidFill>
                <a:prstClr val="white"/>
              </a:solidFill>
              <a:latin typeface="+mj-ea"/>
              <a:ea typeface="+mj-ea"/>
            </a:endParaRPr>
          </a:p>
        </p:txBody>
      </p:sp>
      <p:grpSp>
        <p:nvGrpSpPr>
          <p:cNvPr id="24" name="组合 23"/>
          <p:cNvGrpSpPr/>
          <p:nvPr/>
        </p:nvGrpSpPr>
        <p:grpSpPr>
          <a:xfrm>
            <a:off x="3989630" y="1064722"/>
            <a:ext cx="858956" cy="858956"/>
            <a:chOff x="3989630" y="984316"/>
            <a:chExt cx="858956" cy="858956"/>
          </a:xfrm>
        </p:grpSpPr>
        <p:grpSp>
          <p:nvGrpSpPr>
            <p:cNvPr id="25" name="组合 24"/>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0" name="椭圆 29"/>
              <p:cNvSpPr/>
              <p:nvPr/>
            </p:nvSpPr>
            <p:spPr>
              <a:xfrm>
                <a:off x="392112" y="760412"/>
                <a:ext cx="3825876" cy="382587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grpSp>
          <p:nvGrpSpPr>
            <p:cNvPr id="26" name="组合 54"/>
            <p:cNvGrpSpPr>
              <a:grpSpLocks noChangeAspect="1"/>
            </p:cNvGrpSpPr>
            <p:nvPr/>
          </p:nvGrpSpPr>
          <p:grpSpPr bwMode="auto">
            <a:xfrm>
              <a:off x="4230408" y="1145668"/>
              <a:ext cx="389996" cy="469766"/>
              <a:chOff x="3452849" y="2667439"/>
              <a:chExt cx="239345" cy="288607"/>
            </a:xfrm>
          </p:grpSpPr>
          <p:sp>
            <p:nvSpPr>
              <p:cNvPr id="27" name="Freeform 846"/>
              <p:cNvSpPr>
                <a:spLocks/>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1F84BE"/>
              </a:solidFill>
              <a:ln>
                <a:noFill/>
              </a:ln>
              <a:extLst/>
            </p:spPr>
            <p:txBody>
              <a:bodyPr lIns="121920" tIns="60960" rIns="121920" bIns="60960"/>
              <a:lstStyle/>
              <a:p>
                <a:pPr defTabSz="914332" fontAlgn="auto">
                  <a:spcBef>
                    <a:spcPts val="0"/>
                  </a:spcBef>
                  <a:spcAft>
                    <a:spcPts val="0"/>
                  </a:spcAft>
                  <a:defRPr/>
                </a:pPr>
                <a:endParaRPr lang="zh-CN" altLang="en-US" sz="2489">
                  <a:solidFill>
                    <a:prstClr val="black"/>
                  </a:solidFill>
                  <a:latin typeface="+mj-ea"/>
                  <a:ea typeface="+mj-ea"/>
                  <a:cs typeface="Arial" panose="020B0604020202020204" pitchFamily="34" charset="0"/>
                </a:endParaRPr>
              </a:p>
            </p:txBody>
          </p:sp>
          <p:sp>
            <p:nvSpPr>
              <p:cNvPr id="28" name="Freeform 847"/>
              <p:cNvSpPr>
                <a:spLocks/>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1F84BE"/>
              </a:solidFill>
              <a:ln>
                <a:noFill/>
              </a:ln>
              <a:extLst/>
            </p:spPr>
            <p:txBody>
              <a:bodyPr lIns="121920" tIns="60960" rIns="121920" bIns="60960"/>
              <a:lstStyle/>
              <a:p>
                <a:pPr defTabSz="914332" fontAlgn="auto">
                  <a:spcBef>
                    <a:spcPts val="0"/>
                  </a:spcBef>
                  <a:spcAft>
                    <a:spcPts val="0"/>
                  </a:spcAft>
                  <a:defRPr/>
                </a:pPr>
                <a:endParaRPr lang="zh-CN" altLang="en-US" sz="2489">
                  <a:solidFill>
                    <a:prstClr val="black"/>
                  </a:solidFill>
                  <a:latin typeface="+mj-ea"/>
                  <a:ea typeface="+mj-ea"/>
                  <a:cs typeface="Arial" panose="020B0604020202020204" pitchFamily="34" charset="0"/>
                </a:endParaRPr>
              </a:p>
            </p:txBody>
          </p:sp>
        </p:grpSp>
      </p:grpSp>
      <p:grpSp>
        <p:nvGrpSpPr>
          <p:cNvPr id="31" name="组合 30"/>
          <p:cNvGrpSpPr/>
          <p:nvPr/>
        </p:nvGrpSpPr>
        <p:grpSpPr>
          <a:xfrm>
            <a:off x="4684712" y="1948340"/>
            <a:ext cx="858956" cy="858956"/>
            <a:chOff x="4684712" y="1948340"/>
            <a:chExt cx="858956" cy="858956"/>
          </a:xfrm>
        </p:grpSpPr>
        <p:grpSp>
          <p:nvGrpSpPr>
            <p:cNvPr id="32" name="组合 31"/>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3"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1F84BE"/>
            </a:solidFill>
            <a:ln>
              <a:noFill/>
            </a:ln>
            <a:extLst/>
          </p:spPr>
          <p:txBody>
            <a:bodyPr lIns="121920" tIns="60960" rIns="121920" bIns="60960"/>
            <a:lstStyle/>
            <a:p>
              <a:pPr defTabSz="914332" fontAlgn="auto">
                <a:spcBef>
                  <a:spcPts val="0"/>
                </a:spcBef>
                <a:spcAft>
                  <a:spcPts val="0"/>
                </a:spcAft>
                <a:defRPr/>
              </a:pPr>
              <a:endParaRPr lang="zh-CN" altLang="en-US" sz="2489">
                <a:solidFill>
                  <a:prstClr val="black"/>
                </a:solidFill>
                <a:latin typeface="+mj-ea"/>
                <a:ea typeface="+mj-ea"/>
                <a:cs typeface="Arial" panose="020B0604020202020204" pitchFamily="34" charset="0"/>
              </a:endParaRPr>
            </a:p>
          </p:txBody>
        </p:sp>
      </p:grpSp>
      <p:grpSp>
        <p:nvGrpSpPr>
          <p:cNvPr id="36" name="组合 35"/>
          <p:cNvGrpSpPr/>
          <p:nvPr/>
        </p:nvGrpSpPr>
        <p:grpSpPr>
          <a:xfrm>
            <a:off x="4716016" y="2993953"/>
            <a:ext cx="858956" cy="858956"/>
            <a:chOff x="4716016" y="2993953"/>
            <a:chExt cx="858956" cy="858956"/>
          </a:xfrm>
        </p:grpSpPr>
        <p:grpSp>
          <p:nvGrpSpPr>
            <p:cNvPr id="37" name="组合 36"/>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40" name="椭圆 3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38"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1F84BE"/>
            </a:solidFill>
            <a:ln>
              <a:noFill/>
            </a:ln>
            <a:extLst/>
          </p:spPr>
          <p:txBody>
            <a:bodyPr lIns="121920" tIns="60960" rIns="121920" bIns="60960"/>
            <a:lstStyle/>
            <a:p>
              <a:pPr defTabSz="914332" fontAlgn="auto">
                <a:spcBef>
                  <a:spcPts val="0"/>
                </a:spcBef>
                <a:spcAft>
                  <a:spcPts val="0"/>
                </a:spcAft>
                <a:defRPr/>
              </a:pPr>
              <a:endParaRPr lang="zh-CN" altLang="en-US" sz="2489">
                <a:solidFill>
                  <a:prstClr val="black"/>
                </a:solidFill>
                <a:latin typeface="+mj-ea"/>
                <a:ea typeface="+mj-ea"/>
                <a:cs typeface="Arial" panose="020B0604020202020204" pitchFamily="34" charset="0"/>
              </a:endParaRPr>
            </a:p>
          </p:txBody>
        </p:sp>
      </p:grpSp>
      <p:grpSp>
        <p:nvGrpSpPr>
          <p:cNvPr id="41" name="组合 40"/>
          <p:cNvGrpSpPr/>
          <p:nvPr/>
        </p:nvGrpSpPr>
        <p:grpSpPr>
          <a:xfrm>
            <a:off x="3996846" y="3864636"/>
            <a:ext cx="858956" cy="858956"/>
            <a:chOff x="3996846" y="3864636"/>
            <a:chExt cx="858956" cy="858956"/>
          </a:xfrm>
        </p:grpSpPr>
        <p:grpSp>
          <p:nvGrpSpPr>
            <p:cNvPr id="42" name="组合 41"/>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43"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1F84BE"/>
            </a:solidFill>
            <a:ln>
              <a:noFill/>
            </a:ln>
            <a:extLst/>
          </p:spPr>
          <p:txBody>
            <a:bodyPr lIns="121920" tIns="60960" rIns="121920" bIns="60960"/>
            <a:lstStyle/>
            <a:p>
              <a:pPr defTabSz="914332" fontAlgn="auto">
                <a:spcBef>
                  <a:spcPts val="0"/>
                </a:spcBef>
                <a:spcAft>
                  <a:spcPts val="0"/>
                </a:spcAft>
                <a:defRPr/>
              </a:pPr>
              <a:endParaRPr lang="zh-CN" altLang="en-US" sz="2489">
                <a:solidFill>
                  <a:prstClr val="black"/>
                </a:solidFill>
                <a:latin typeface="+mj-ea"/>
                <a:ea typeface="+mj-ea"/>
                <a:cs typeface="Arial" panose="020B0604020202020204" pitchFamily="34" charset="0"/>
              </a:endParaRPr>
            </a:p>
          </p:txBody>
        </p:sp>
      </p:grpSp>
      <p:sp>
        <p:nvSpPr>
          <p:cNvPr id="46" name="矩形 45"/>
          <p:cNvSpPr/>
          <p:nvPr/>
        </p:nvSpPr>
        <p:spPr>
          <a:xfrm>
            <a:off x="5609454" y="1997065"/>
            <a:ext cx="954089" cy="323157"/>
          </a:xfrm>
          <a:prstGeom prst="rect">
            <a:avLst/>
          </a:prstGeom>
        </p:spPr>
        <p:txBody>
          <a:bodyPr wrap="none" lIns="91431" tIns="45716" rIns="91431" bIns="45716">
            <a:spAutoFit/>
          </a:bodyPr>
          <a:lstStyle/>
          <a:p>
            <a:r>
              <a:rPr lang="zh-CN" altLang="en-US" sz="1500" dirty="0" smtClean="0">
                <a:solidFill>
                  <a:schemeClr val="tx1">
                    <a:lumMod val="65000"/>
                    <a:lumOff val="35000"/>
                  </a:schemeClr>
                </a:solidFill>
                <a:latin typeface="+mj-ea"/>
                <a:ea typeface="+mj-ea"/>
              </a:rPr>
              <a:t>标题内容</a:t>
            </a:r>
            <a:endParaRPr lang="zh-CN" altLang="en-US" sz="1500" dirty="0">
              <a:solidFill>
                <a:schemeClr val="tx1">
                  <a:lumMod val="65000"/>
                  <a:lumOff val="35000"/>
                </a:schemeClr>
              </a:solidFill>
              <a:latin typeface="+mj-ea"/>
              <a:ea typeface="+mj-ea"/>
            </a:endParaRPr>
          </a:p>
        </p:txBody>
      </p:sp>
      <p:sp>
        <p:nvSpPr>
          <p:cNvPr id="47" name="矩形 47"/>
          <p:cNvSpPr>
            <a:spLocks noChangeArrowheads="1"/>
          </p:cNvSpPr>
          <p:nvPr/>
        </p:nvSpPr>
        <p:spPr bwMode="auto">
          <a:xfrm>
            <a:off x="5580112" y="2229793"/>
            <a:ext cx="3043238" cy="517891"/>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Font typeface="Arial" charset="0"/>
              <a:buNone/>
            </a:pPr>
            <a:r>
              <a:rPr lang="zh-CN" altLang="en-US" sz="1000" dirty="0">
                <a:solidFill>
                  <a:schemeClr val="tx1">
                    <a:lumMod val="65000"/>
                    <a:lumOff val="35000"/>
                  </a:schemeClr>
                </a:solidFill>
                <a:latin typeface="+mj-ea"/>
                <a:ea typeface="+mj-ea"/>
              </a:rPr>
              <a:t>点击输入简要文字内容，文字内容需概括精炼，不用多余的文字修饰，言简意赅的说明该项内容。</a:t>
            </a:r>
            <a:endParaRPr lang="en-US" altLang="zh-CN" sz="1000" dirty="0">
              <a:solidFill>
                <a:schemeClr val="tx1">
                  <a:lumMod val="65000"/>
                  <a:lumOff val="35000"/>
                </a:schemeClr>
              </a:solidFill>
              <a:latin typeface="+mj-ea"/>
              <a:ea typeface="+mj-ea"/>
            </a:endParaRPr>
          </a:p>
        </p:txBody>
      </p:sp>
      <p:sp>
        <p:nvSpPr>
          <p:cNvPr id="48" name="矩形 47"/>
          <p:cNvSpPr/>
          <p:nvPr/>
        </p:nvSpPr>
        <p:spPr>
          <a:xfrm>
            <a:off x="5684012" y="3028040"/>
            <a:ext cx="954089" cy="323157"/>
          </a:xfrm>
          <a:prstGeom prst="rect">
            <a:avLst/>
          </a:prstGeom>
        </p:spPr>
        <p:txBody>
          <a:bodyPr wrap="none" lIns="91431" tIns="45716" rIns="91431" bIns="45716">
            <a:spAutoFit/>
          </a:bodyPr>
          <a:lstStyle/>
          <a:p>
            <a:r>
              <a:rPr lang="zh-CN" altLang="en-US" sz="1500" dirty="0" smtClean="0">
                <a:solidFill>
                  <a:schemeClr val="tx1">
                    <a:lumMod val="65000"/>
                    <a:lumOff val="35000"/>
                  </a:schemeClr>
                </a:solidFill>
                <a:latin typeface="+mj-ea"/>
                <a:ea typeface="+mj-ea"/>
              </a:rPr>
              <a:t>标题内容</a:t>
            </a:r>
            <a:endParaRPr lang="zh-CN" altLang="en-US" sz="1500" dirty="0">
              <a:solidFill>
                <a:schemeClr val="tx1">
                  <a:lumMod val="65000"/>
                  <a:lumOff val="35000"/>
                </a:schemeClr>
              </a:solidFill>
              <a:latin typeface="+mj-ea"/>
              <a:ea typeface="+mj-ea"/>
            </a:endParaRPr>
          </a:p>
        </p:txBody>
      </p:sp>
      <p:sp>
        <p:nvSpPr>
          <p:cNvPr id="49" name="矩形 48"/>
          <p:cNvSpPr>
            <a:spLocks noChangeArrowheads="1"/>
          </p:cNvSpPr>
          <p:nvPr/>
        </p:nvSpPr>
        <p:spPr bwMode="auto">
          <a:xfrm>
            <a:off x="5654670" y="3260768"/>
            <a:ext cx="3043238" cy="517891"/>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Font typeface="Arial" charset="0"/>
              <a:buNone/>
            </a:pPr>
            <a:r>
              <a:rPr lang="zh-CN" altLang="en-US" sz="1000" dirty="0">
                <a:solidFill>
                  <a:schemeClr val="tx1">
                    <a:lumMod val="65000"/>
                    <a:lumOff val="35000"/>
                  </a:schemeClr>
                </a:solidFill>
                <a:latin typeface="+mj-ea"/>
                <a:ea typeface="+mj-ea"/>
              </a:rPr>
              <a:t>点击输入简要文字内容，文字内容需概括精炼，不用多余的文字修饰，言简意赅的说明该项内容。</a:t>
            </a:r>
            <a:endParaRPr lang="en-US" altLang="zh-CN" sz="1000" dirty="0">
              <a:solidFill>
                <a:schemeClr val="tx1">
                  <a:lumMod val="65000"/>
                  <a:lumOff val="35000"/>
                </a:schemeClr>
              </a:solidFill>
              <a:latin typeface="+mj-ea"/>
              <a:ea typeface="+mj-ea"/>
            </a:endParaRPr>
          </a:p>
        </p:txBody>
      </p:sp>
      <p:sp>
        <p:nvSpPr>
          <p:cNvPr id="50" name="矩形 49"/>
          <p:cNvSpPr/>
          <p:nvPr/>
        </p:nvSpPr>
        <p:spPr>
          <a:xfrm>
            <a:off x="5009017" y="3972459"/>
            <a:ext cx="954089" cy="323157"/>
          </a:xfrm>
          <a:prstGeom prst="rect">
            <a:avLst/>
          </a:prstGeom>
        </p:spPr>
        <p:txBody>
          <a:bodyPr wrap="none" lIns="91431" tIns="45716" rIns="91431" bIns="45716">
            <a:spAutoFit/>
          </a:bodyPr>
          <a:lstStyle/>
          <a:p>
            <a:r>
              <a:rPr lang="zh-CN" altLang="en-US" sz="1500" dirty="0" smtClean="0">
                <a:solidFill>
                  <a:schemeClr val="tx1">
                    <a:lumMod val="65000"/>
                    <a:lumOff val="35000"/>
                  </a:schemeClr>
                </a:solidFill>
                <a:latin typeface="+mj-ea"/>
                <a:ea typeface="+mj-ea"/>
              </a:rPr>
              <a:t>标题内容</a:t>
            </a:r>
            <a:endParaRPr lang="zh-CN" altLang="en-US" sz="1500" dirty="0">
              <a:solidFill>
                <a:schemeClr val="tx1">
                  <a:lumMod val="65000"/>
                  <a:lumOff val="35000"/>
                </a:schemeClr>
              </a:solidFill>
              <a:latin typeface="+mj-ea"/>
              <a:ea typeface="+mj-ea"/>
            </a:endParaRPr>
          </a:p>
        </p:txBody>
      </p:sp>
      <p:sp>
        <p:nvSpPr>
          <p:cNvPr id="51" name="矩形 47"/>
          <p:cNvSpPr>
            <a:spLocks noChangeArrowheads="1"/>
          </p:cNvSpPr>
          <p:nvPr/>
        </p:nvSpPr>
        <p:spPr bwMode="auto">
          <a:xfrm>
            <a:off x="4979675" y="4205187"/>
            <a:ext cx="3043238" cy="517891"/>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Font typeface="Arial" charset="0"/>
              <a:buNone/>
            </a:pPr>
            <a:r>
              <a:rPr lang="zh-CN" altLang="en-US" sz="1000" dirty="0">
                <a:solidFill>
                  <a:schemeClr val="tx1">
                    <a:lumMod val="65000"/>
                    <a:lumOff val="35000"/>
                  </a:schemeClr>
                </a:solidFill>
                <a:latin typeface="+mj-ea"/>
                <a:ea typeface="+mj-ea"/>
              </a:rPr>
              <a:t>点击输入简要文字内容，文字内容需概括精炼，不用多余的文字修饰，言简意赅的说明该项内容。</a:t>
            </a:r>
            <a:endParaRPr lang="en-US" altLang="zh-CN" sz="1000" dirty="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1303400458"/>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53" presetClass="entr" presetSubtype="16" fill="hold" nodeType="afterEffect">
                                      <p:stCondLst>
                                        <p:cond delay="250"/>
                                      </p:stCondLst>
                                      <p:childTnLst>
                                        <p:set>
                                          <p:cBhvr>
                                            <p:cTn id="25" dur="1" fill="hold">
                                              <p:stCondLst>
                                                <p:cond delay="0"/>
                                              </p:stCondLst>
                                            </p:cTn>
                                            <p:tgtEl>
                                              <p:spTgt spid="17"/>
                                            </p:tgtEl>
                                            <p:attrNameLst>
                                              <p:attrName>style.visibility</p:attrName>
                                            </p:attrNameLst>
                                          </p:cBhvr>
                                          <p:to>
                                            <p:strVal val="visible"/>
                                          </p:to>
                                        </p:set>
                                        <p:anim calcmode="lin" valueType="num">
                                          <p:cBhvr>
                                            <p:cTn id="26" dur="400" fill="hold"/>
                                            <p:tgtEl>
                                              <p:spTgt spid="17"/>
                                            </p:tgtEl>
                                            <p:attrNameLst>
                                              <p:attrName>ppt_w</p:attrName>
                                            </p:attrNameLst>
                                          </p:cBhvr>
                                          <p:tavLst>
                                            <p:tav tm="0">
                                              <p:val>
                                                <p:fltVal val="0"/>
                                              </p:val>
                                            </p:tav>
                                            <p:tav tm="100000">
                                              <p:val>
                                                <p:strVal val="#ppt_w"/>
                                              </p:val>
                                            </p:tav>
                                          </p:tavLst>
                                        </p:anim>
                                        <p:anim calcmode="lin" valueType="num">
                                          <p:cBhvr>
                                            <p:cTn id="27" dur="400" fill="hold"/>
                                            <p:tgtEl>
                                              <p:spTgt spid="17"/>
                                            </p:tgtEl>
                                            <p:attrNameLst>
                                              <p:attrName>ppt_h</p:attrName>
                                            </p:attrNameLst>
                                          </p:cBhvr>
                                          <p:tavLst>
                                            <p:tav tm="0">
                                              <p:val>
                                                <p:fltVal val="0"/>
                                              </p:val>
                                            </p:tav>
                                            <p:tav tm="100000">
                                              <p:val>
                                                <p:strVal val="#ppt_h"/>
                                              </p:val>
                                            </p:tav>
                                          </p:tavLst>
                                        </p:anim>
                                        <p:animEffect transition="in" filter="fade">
                                          <p:cBhvr>
                                            <p:cTn id="28" dur="400"/>
                                            <p:tgtEl>
                                              <p:spTgt spid="17"/>
                                            </p:tgtEl>
                                          </p:cBhvr>
                                        </p:animEffect>
                                      </p:childTnLst>
                                    </p:cTn>
                                  </p:par>
                                </p:childTnLst>
                              </p:cTn>
                            </p:par>
                            <p:par>
                              <p:cTn id="29" fill="hold">
                                <p:stCondLst>
                                  <p:cond delay="2150"/>
                                </p:stCondLst>
                                <p:childTnLst>
                                  <p:par>
                                    <p:cTn id="30" presetID="22" presetClass="entr" presetSubtype="1"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350"/>
                                            <p:tgtEl>
                                              <p:spTgt spid="10"/>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3000"/>
                                </p:stCondLst>
                                <p:childTnLst>
                                  <p:par>
                                    <p:cTn id="40" presetID="22" presetClass="entr" presetSubtype="8"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par>
                              <p:cTn id="43" fill="hold">
                                <p:stCondLst>
                                  <p:cond delay="3500"/>
                                </p:stCondLst>
                                <p:childTnLst>
                                  <p:par>
                                    <p:cTn id="44" presetID="2" presetClass="entr" presetSubtype="2" fill="hold" nodeType="afterEffect" p14:presetBounceEnd="40000">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14:bounceEnd="40000">
                                          <p:cBhvr additive="base">
                                            <p:cTn id="46" dur="5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par>
                              <p:cTn id="60" fill="hold">
                                <p:stCondLst>
                                  <p:cond delay="5250"/>
                                </p:stCondLst>
                                <p:childTnLst>
                                  <p:par>
                                    <p:cTn id="61" presetID="22" presetClass="entr" presetSubtype="8"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500"/>
                                            <p:tgtEl>
                                              <p:spTgt spid="13"/>
                                            </p:tgtEl>
                                          </p:cBhvr>
                                        </p:animEffect>
                                      </p:childTnLst>
                                    </p:cTn>
                                  </p:par>
                                </p:childTnLst>
                              </p:cTn>
                            </p:par>
                            <p:par>
                              <p:cTn id="64" fill="hold">
                                <p:stCondLst>
                                  <p:cond delay="5750"/>
                                </p:stCondLst>
                                <p:childTnLst>
                                  <p:par>
                                    <p:cTn id="65" presetID="2" presetClass="entr" presetSubtype="2" fill="hold" nodeType="afterEffect" p14:presetBounceEnd="40000">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14:bounceEnd="40000">
                                          <p:cBhvr additive="base">
                                            <p:cTn id="67" dur="500" fill="hold"/>
                                            <p:tgtEl>
                                              <p:spTgt spid="31"/>
                                            </p:tgtEl>
                                            <p:attrNameLst>
                                              <p:attrName>ppt_x</p:attrName>
                                            </p:attrNameLst>
                                          </p:cBhvr>
                                          <p:tavLst>
                                            <p:tav tm="0">
                                              <p:val>
                                                <p:strVal val="1+#ppt_w/2"/>
                                              </p:val>
                                            </p:tav>
                                            <p:tav tm="100000">
                                              <p:val>
                                                <p:strVal val="#ppt_x"/>
                                              </p:val>
                                            </p:tav>
                                          </p:tavLst>
                                        </p:anim>
                                        <p:anim calcmode="lin" valueType="num" p14:bounceEnd="40000">
                                          <p:cBhvr additive="base">
                                            <p:cTn id="68" dur="500" fill="hold"/>
                                            <p:tgtEl>
                                              <p:spTgt spid="31"/>
                                            </p:tgtEl>
                                            <p:attrNameLst>
                                              <p:attrName>ppt_y</p:attrName>
                                            </p:attrNameLst>
                                          </p:cBhvr>
                                          <p:tavLst>
                                            <p:tav tm="0">
                                              <p:val>
                                                <p:strVal val="#ppt_y"/>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par>
                                    <p:cTn id="76" presetID="53" presetClass="entr" presetSubtype="16" fill="hold" grpId="0" nodeType="withEffect">
                                      <p:stCondLst>
                                        <p:cond delay="750"/>
                                      </p:stCondLst>
                                      <p:childTnLst>
                                        <p:set>
                                          <p:cBhvr>
                                            <p:cTn id="77" dur="1" fill="hold">
                                              <p:stCondLst>
                                                <p:cond delay="0"/>
                                              </p:stCondLst>
                                            </p:cTn>
                                            <p:tgtEl>
                                              <p:spTgt spid="22"/>
                                            </p:tgtEl>
                                            <p:attrNameLst>
                                              <p:attrName>style.visibility</p:attrName>
                                            </p:attrNameLst>
                                          </p:cBhvr>
                                          <p:to>
                                            <p:strVal val="visible"/>
                                          </p:to>
                                        </p:set>
                                        <p:anim calcmode="lin" valueType="num">
                                          <p:cBhvr>
                                            <p:cTn id="78" dur="500" fill="hold"/>
                                            <p:tgtEl>
                                              <p:spTgt spid="22"/>
                                            </p:tgtEl>
                                            <p:attrNameLst>
                                              <p:attrName>ppt_w</p:attrName>
                                            </p:attrNameLst>
                                          </p:cBhvr>
                                          <p:tavLst>
                                            <p:tav tm="0">
                                              <p:val>
                                                <p:fltVal val="0"/>
                                              </p:val>
                                            </p:tav>
                                            <p:tav tm="100000">
                                              <p:val>
                                                <p:strVal val="#ppt_w"/>
                                              </p:val>
                                            </p:tav>
                                          </p:tavLst>
                                        </p:anim>
                                        <p:anim calcmode="lin" valueType="num">
                                          <p:cBhvr>
                                            <p:cTn id="79" dur="500" fill="hold"/>
                                            <p:tgtEl>
                                              <p:spTgt spid="22"/>
                                            </p:tgtEl>
                                            <p:attrNameLst>
                                              <p:attrName>ppt_h</p:attrName>
                                            </p:attrNameLst>
                                          </p:cBhvr>
                                          <p:tavLst>
                                            <p:tav tm="0">
                                              <p:val>
                                                <p:fltVal val="0"/>
                                              </p:val>
                                            </p:tav>
                                            <p:tav tm="100000">
                                              <p:val>
                                                <p:strVal val="#ppt_h"/>
                                              </p:val>
                                            </p:tav>
                                          </p:tavLst>
                                        </p:anim>
                                        <p:animEffect transition="in" filter="fade">
                                          <p:cBhvr>
                                            <p:cTn id="80" dur="500"/>
                                            <p:tgtEl>
                                              <p:spTgt spid="22"/>
                                            </p:tgtEl>
                                          </p:cBhvr>
                                        </p:animEffect>
                                      </p:childTnLst>
                                    </p:cTn>
                                  </p:par>
                                </p:childTnLst>
                              </p:cTn>
                            </p:par>
                            <p:par>
                              <p:cTn id="81" fill="hold">
                                <p:stCondLst>
                                  <p:cond delay="7500"/>
                                </p:stCondLst>
                                <p:childTnLst>
                                  <p:par>
                                    <p:cTn id="82" presetID="22" presetClass="entr" presetSubtype="8" fill="hold" nodeType="after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500"/>
                                            <p:tgtEl>
                                              <p:spTgt spid="14"/>
                                            </p:tgtEl>
                                          </p:cBhvr>
                                        </p:animEffect>
                                      </p:childTnLst>
                                    </p:cTn>
                                  </p:par>
                                </p:childTnLst>
                              </p:cTn>
                            </p:par>
                            <p:par>
                              <p:cTn id="85" fill="hold">
                                <p:stCondLst>
                                  <p:cond delay="8000"/>
                                </p:stCondLst>
                                <p:childTnLst>
                                  <p:par>
                                    <p:cTn id="86" presetID="2" presetClass="entr" presetSubtype="2" fill="hold" nodeType="afterEffect" p14:presetBounceEnd="40000">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14:bounceEnd="40000">
                                          <p:cBhvr additive="base">
                                            <p:cTn id="88" dur="500" fill="hold"/>
                                            <p:tgtEl>
                                              <p:spTgt spid="36"/>
                                            </p:tgtEl>
                                            <p:attrNameLst>
                                              <p:attrName>ppt_x</p:attrName>
                                            </p:attrNameLst>
                                          </p:cBhvr>
                                          <p:tavLst>
                                            <p:tav tm="0">
                                              <p:val>
                                                <p:strVal val="1+#ppt_w/2"/>
                                              </p:val>
                                            </p:tav>
                                            <p:tav tm="100000">
                                              <p:val>
                                                <p:strVal val="#ppt_x"/>
                                              </p:val>
                                            </p:tav>
                                          </p:tavLst>
                                        </p:anim>
                                        <p:anim calcmode="lin" valueType="num" p14:bounceEnd="40000">
                                          <p:cBhvr additive="base">
                                            <p:cTn id="89" dur="500" fill="hold"/>
                                            <p:tgtEl>
                                              <p:spTgt spid="36"/>
                                            </p:tgtEl>
                                            <p:attrNameLst>
                                              <p:attrName>ppt_y</p:attrName>
                                            </p:attrNameLst>
                                          </p:cBhvr>
                                          <p:tavLst>
                                            <p:tav tm="0">
                                              <p:val>
                                                <p:strVal val="#ppt_y"/>
                                              </p:val>
                                            </p:tav>
                                            <p:tav tm="100000">
                                              <p:val>
                                                <p:strVal val="#ppt_y"/>
                                              </p:val>
                                            </p:tav>
                                          </p:tavLst>
                                        </p:anim>
                                      </p:childTnLst>
                                    </p:cTn>
                                  </p:par>
                                </p:childTnLst>
                              </p:cTn>
                            </p:par>
                            <p:par>
                              <p:cTn id="90" fill="hold">
                                <p:stCondLst>
                                  <p:cond delay="8500"/>
                                </p:stCondLst>
                                <p:childTnLst>
                                  <p:par>
                                    <p:cTn id="91" presetID="22" presetClass="entr" presetSubtype="8"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wipe(left)">
                                          <p:cBhvr>
                                            <p:cTn id="93" dur="500"/>
                                            <p:tgtEl>
                                              <p:spTgt spid="4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wipe(left)">
                                          <p:cBhvr>
                                            <p:cTn id="96" dur="500"/>
                                            <p:tgtEl>
                                              <p:spTgt spid="49"/>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00" fill="hold"/>
                                            <p:tgtEl>
                                              <p:spTgt spid="23"/>
                                            </p:tgtEl>
                                            <p:attrNameLst>
                                              <p:attrName>ppt_w</p:attrName>
                                            </p:attrNameLst>
                                          </p:cBhvr>
                                          <p:tavLst>
                                            <p:tav tm="0">
                                              <p:val>
                                                <p:fltVal val="0"/>
                                              </p:val>
                                            </p:tav>
                                            <p:tav tm="100000">
                                              <p:val>
                                                <p:strVal val="#ppt_w"/>
                                              </p:val>
                                            </p:tav>
                                          </p:tavLst>
                                        </p:anim>
                                        <p:anim calcmode="lin" valueType="num">
                                          <p:cBhvr>
                                            <p:cTn id="100" dur="500" fill="hold"/>
                                            <p:tgtEl>
                                              <p:spTgt spid="23"/>
                                            </p:tgtEl>
                                            <p:attrNameLst>
                                              <p:attrName>ppt_h</p:attrName>
                                            </p:attrNameLst>
                                          </p:cBhvr>
                                          <p:tavLst>
                                            <p:tav tm="0">
                                              <p:val>
                                                <p:fltVal val="0"/>
                                              </p:val>
                                            </p:tav>
                                            <p:tav tm="100000">
                                              <p:val>
                                                <p:strVal val="#ppt_h"/>
                                              </p:val>
                                            </p:tav>
                                          </p:tavLst>
                                        </p:anim>
                                        <p:animEffect transition="in" filter="fade">
                                          <p:cBhvr>
                                            <p:cTn id="101" dur="500"/>
                                            <p:tgtEl>
                                              <p:spTgt spid="23"/>
                                            </p:tgtEl>
                                          </p:cBhvr>
                                        </p:animEffect>
                                      </p:childTnLst>
                                    </p:cTn>
                                  </p:par>
                                </p:childTnLst>
                              </p:cTn>
                            </p:par>
                            <p:par>
                              <p:cTn id="102" fill="hold">
                                <p:stCondLst>
                                  <p:cond delay="9750"/>
                                </p:stCondLst>
                                <p:childTnLst>
                                  <p:par>
                                    <p:cTn id="103" presetID="22" presetClass="entr" presetSubtype="8" fill="hold" nodeType="after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left)">
                                          <p:cBhvr>
                                            <p:cTn id="105" dur="500"/>
                                            <p:tgtEl>
                                              <p:spTgt spid="12"/>
                                            </p:tgtEl>
                                          </p:cBhvr>
                                        </p:animEffect>
                                      </p:childTnLst>
                                    </p:cTn>
                                  </p:par>
                                </p:childTnLst>
                              </p:cTn>
                            </p:par>
                            <p:par>
                              <p:cTn id="106" fill="hold">
                                <p:stCondLst>
                                  <p:cond delay="10250"/>
                                </p:stCondLst>
                                <p:childTnLst>
                                  <p:par>
                                    <p:cTn id="107" presetID="2" presetClass="entr" presetSubtype="2" fill="hold" nodeType="afterEffect" p14:presetBounceEnd="40000">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14:bounceEnd="40000">
                                          <p:cBhvr additive="base">
                                            <p:cTn id="109" dur="500" fill="hold"/>
                                            <p:tgtEl>
                                              <p:spTgt spid="41"/>
                                            </p:tgtEl>
                                            <p:attrNameLst>
                                              <p:attrName>ppt_x</p:attrName>
                                            </p:attrNameLst>
                                          </p:cBhvr>
                                          <p:tavLst>
                                            <p:tav tm="0">
                                              <p:val>
                                                <p:strVal val="1+#ppt_w/2"/>
                                              </p:val>
                                            </p:tav>
                                            <p:tav tm="100000">
                                              <p:val>
                                                <p:strVal val="#ppt_x"/>
                                              </p:val>
                                            </p:tav>
                                          </p:tavLst>
                                        </p:anim>
                                        <p:anim calcmode="lin" valueType="num" p14:bounceEnd="40000">
                                          <p:cBhvr additive="base">
                                            <p:cTn id="110" dur="500" fill="hold"/>
                                            <p:tgtEl>
                                              <p:spTgt spid="41"/>
                                            </p:tgtEl>
                                            <p:attrNameLst>
                                              <p:attrName>ppt_y</p:attrName>
                                            </p:attrNameLst>
                                          </p:cBhvr>
                                          <p:tavLst>
                                            <p:tav tm="0">
                                              <p:val>
                                                <p:strVal val="#ppt_y"/>
                                              </p:val>
                                            </p:tav>
                                            <p:tav tm="100000">
                                              <p:val>
                                                <p:strVal val="#ppt_y"/>
                                              </p:val>
                                            </p:tav>
                                          </p:tavLst>
                                        </p:anim>
                                      </p:childTnLst>
                                    </p:cTn>
                                  </p:par>
                                </p:childTnLst>
                              </p:cTn>
                            </p:par>
                            <p:par>
                              <p:cTn id="111" fill="hold">
                                <p:stCondLst>
                                  <p:cond delay="10750"/>
                                </p:stCondLst>
                                <p:childTnLst>
                                  <p:par>
                                    <p:cTn id="112" presetID="22" presetClass="entr" presetSubtype="8" fill="hold" grpId="0" nodeType="after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wipe(left)">
                                          <p:cBhvr>
                                            <p:cTn id="114" dur="500"/>
                                            <p:tgtEl>
                                              <p:spTgt spid="50"/>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wipe(left)">
                                          <p:cBhvr>
                                            <p:cTn id="1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p:bldP spid="20" grpId="0" animBg="1"/>
          <p:bldP spid="21" grpId="0" animBg="1"/>
          <p:bldP spid="22" grpId="0" animBg="1"/>
          <p:bldP spid="23" grpId="0" animBg="1"/>
          <p:bldP spid="46" grpId="0"/>
          <p:bldP spid="47" grpId="0"/>
          <p:bldP spid="48" grpId="0"/>
          <p:bldP spid="49" grpId="0"/>
          <p:bldP spid="50" grpId="0"/>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53" presetClass="entr" presetSubtype="16" fill="hold" nodeType="afterEffect">
                                      <p:stCondLst>
                                        <p:cond delay="250"/>
                                      </p:stCondLst>
                                      <p:childTnLst>
                                        <p:set>
                                          <p:cBhvr>
                                            <p:cTn id="25" dur="1" fill="hold">
                                              <p:stCondLst>
                                                <p:cond delay="0"/>
                                              </p:stCondLst>
                                            </p:cTn>
                                            <p:tgtEl>
                                              <p:spTgt spid="17"/>
                                            </p:tgtEl>
                                            <p:attrNameLst>
                                              <p:attrName>style.visibility</p:attrName>
                                            </p:attrNameLst>
                                          </p:cBhvr>
                                          <p:to>
                                            <p:strVal val="visible"/>
                                          </p:to>
                                        </p:set>
                                        <p:anim calcmode="lin" valueType="num">
                                          <p:cBhvr>
                                            <p:cTn id="26" dur="400" fill="hold"/>
                                            <p:tgtEl>
                                              <p:spTgt spid="17"/>
                                            </p:tgtEl>
                                            <p:attrNameLst>
                                              <p:attrName>ppt_w</p:attrName>
                                            </p:attrNameLst>
                                          </p:cBhvr>
                                          <p:tavLst>
                                            <p:tav tm="0">
                                              <p:val>
                                                <p:fltVal val="0"/>
                                              </p:val>
                                            </p:tav>
                                            <p:tav tm="100000">
                                              <p:val>
                                                <p:strVal val="#ppt_w"/>
                                              </p:val>
                                            </p:tav>
                                          </p:tavLst>
                                        </p:anim>
                                        <p:anim calcmode="lin" valueType="num">
                                          <p:cBhvr>
                                            <p:cTn id="27" dur="400" fill="hold"/>
                                            <p:tgtEl>
                                              <p:spTgt spid="17"/>
                                            </p:tgtEl>
                                            <p:attrNameLst>
                                              <p:attrName>ppt_h</p:attrName>
                                            </p:attrNameLst>
                                          </p:cBhvr>
                                          <p:tavLst>
                                            <p:tav tm="0">
                                              <p:val>
                                                <p:fltVal val="0"/>
                                              </p:val>
                                            </p:tav>
                                            <p:tav tm="100000">
                                              <p:val>
                                                <p:strVal val="#ppt_h"/>
                                              </p:val>
                                            </p:tav>
                                          </p:tavLst>
                                        </p:anim>
                                        <p:animEffect transition="in" filter="fade">
                                          <p:cBhvr>
                                            <p:cTn id="28" dur="400"/>
                                            <p:tgtEl>
                                              <p:spTgt spid="17"/>
                                            </p:tgtEl>
                                          </p:cBhvr>
                                        </p:animEffect>
                                      </p:childTnLst>
                                    </p:cTn>
                                  </p:par>
                                </p:childTnLst>
                              </p:cTn>
                            </p:par>
                            <p:par>
                              <p:cTn id="29" fill="hold">
                                <p:stCondLst>
                                  <p:cond delay="2150"/>
                                </p:stCondLst>
                                <p:childTnLst>
                                  <p:par>
                                    <p:cTn id="30" presetID="22" presetClass="entr" presetSubtype="1"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350"/>
                                            <p:tgtEl>
                                              <p:spTgt spid="10"/>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3000"/>
                                </p:stCondLst>
                                <p:childTnLst>
                                  <p:par>
                                    <p:cTn id="40" presetID="22" presetClass="entr" presetSubtype="8"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par>
                              <p:cTn id="43" fill="hold">
                                <p:stCondLst>
                                  <p:cond delay="3500"/>
                                </p:stCondLst>
                                <p:childTnLst>
                                  <p:par>
                                    <p:cTn id="44" presetID="2" presetClass="entr" presetSubtype="2"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1+#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par>
                              <p:cTn id="60" fill="hold">
                                <p:stCondLst>
                                  <p:cond delay="5250"/>
                                </p:stCondLst>
                                <p:childTnLst>
                                  <p:par>
                                    <p:cTn id="61" presetID="22" presetClass="entr" presetSubtype="8"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500"/>
                                            <p:tgtEl>
                                              <p:spTgt spid="13"/>
                                            </p:tgtEl>
                                          </p:cBhvr>
                                        </p:animEffect>
                                      </p:childTnLst>
                                    </p:cTn>
                                  </p:par>
                                </p:childTnLst>
                              </p:cTn>
                            </p:par>
                            <p:par>
                              <p:cTn id="64" fill="hold">
                                <p:stCondLst>
                                  <p:cond delay="5750"/>
                                </p:stCondLst>
                                <p:childTnLst>
                                  <p:par>
                                    <p:cTn id="65" presetID="2" presetClass="entr" presetSubtype="2"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1+#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par>
                                    <p:cTn id="76" presetID="53" presetClass="entr" presetSubtype="16" fill="hold" grpId="0" nodeType="withEffect">
                                      <p:stCondLst>
                                        <p:cond delay="750"/>
                                      </p:stCondLst>
                                      <p:childTnLst>
                                        <p:set>
                                          <p:cBhvr>
                                            <p:cTn id="77" dur="1" fill="hold">
                                              <p:stCondLst>
                                                <p:cond delay="0"/>
                                              </p:stCondLst>
                                            </p:cTn>
                                            <p:tgtEl>
                                              <p:spTgt spid="22"/>
                                            </p:tgtEl>
                                            <p:attrNameLst>
                                              <p:attrName>style.visibility</p:attrName>
                                            </p:attrNameLst>
                                          </p:cBhvr>
                                          <p:to>
                                            <p:strVal val="visible"/>
                                          </p:to>
                                        </p:set>
                                        <p:anim calcmode="lin" valueType="num">
                                          <p:cBhvr>
                                            <p:cTn id="78" dur="500" fill="hold"/>
                                            <p:tgtEl>
                                              <p:spTgt spid="22"/>
                                            </p:tgtEl>
                                            <p:attrNameLst>
                                              <p:attrName>ppt_w</p:attrName>
                                            </p:attrNameLst>
                                          </p:cBhvr>
                                          <p:tavLst>
                                            <p:tav tm="0">
                                              <p:val>
                                                <p:fltVal val="0"/>
                                              </p:val>
                                            </p:tav>
                                            <p:tav tm="100000">
                                              <p:val>
                                                <p:strVal val="#ppt_w"/>
                                              </p:val>
                                            </p:tav>
                                          </p:tavLst>
                                        </p:anim>
                                        <p:anim calcmode="lin" valueType="num">
                                          <p:cBhvr>
                                            <p:cTn id="79" dur="500" fill="hold"/>
                                            <p:tgtEl>
                                              <p:spTgt spid="22"/>
                                            </p:tgtEl>
                                            <p:attrNameLst>
                                              <p:attrName>ppt_h</p:attrName>
                                            </p:attrNameLst>
                                          </p:cBhvr>
                                          <p:tavLst>
                                            <p:tav tm="0">
                                              <p:val>
                                                <p:fltVal val="0"/>
                                              </p:val>
                                            </p:tav>
                                            <p:tav tm="100000">
                                              <p:val>
                                                <p:strVal val="#ppt_h"/>
                                              </p:val>
                                            </p:tav>
                                          </p:tavLst>
                                        </p:anim>
                                        <p:animEffect transition="in" filter="fade">
                                          <p:cBhvr>
                                            <p:cTn id="80" dur="500"/>
                                            <p:tgtEl>
                                              <p:spTgt spid="22"/>
                                            </p:tgtEl>
                                          </p:cBhvr>
                                        </p:animEffect>
                                      </p:childTnLst>
                                    </p:cTn>
                                  </p:par>
                                </p:childTnLst>
                              </p:cTn>
                            </p:par>
                            <p:par>
                              <p:cTn id="81" fill="hold">
                                <p:stCondLst>
                                  <p:cond delay="7500"/>
                                </p:stCondLst>
                                <p:childTnLst>
                                  <p:par>
                                    <p:cTn id="82" presetID="22" presetClass="entr" presetSubtype="8" fill="hold" nodeType="after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500"/>
                                            <p:tgtEl>
                                              <p:spTgt spid="14"/>
                                            </p:tgtEl>
                                          </p:cBhvr>
                                        </p:animEffect>
                                      </p:childTnLst>
                                    </p:cTn>
                                  </p:par>
                                </p:childTnLst>
                              </p:cTn>
                            </p:par>
                            <p:par>
                              <p:cTn id="85" fill="hold">
                                <p:stCondLst>
                                  <p:cond delay="8000"/>
                                </p:stCondLst>
                                <p:childTnLst>
                                  <p:par>
                                    <p:cTn id="86" presetID="2" presetClass="entr" presetSubtype="2" fill="hold" nodeType="afterEffect">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cBhvr additive="base">
                                            <p:cTn id="88" dur="500" fill="hold"/>
                                            <p:tgtEl>
                                              <p:spTgt spid="36"/>
                                            </p:tgtEl>
                                            <p:attrNameLst>
                                              <p:attrName>ppt_x</p:attrName>
                                            </p:attrNameLst>
                                          </p:cBhvr>
                                          <p:tavLst>
                                            <p:tav tm="0">
                                              <p:val>
                                                <p:strVal val="1+#ppt_w/2"/>
                                              </p:val>
                                            </p:tav>
                                            <p:tav tm="100000">
                                              <p:val>
                                                <p:strVal val="#ppt_x"/>
                                              </p:val>
                                            </p:tav>
                                          </p:tavLst>
                                        </p:anim>
                                        <p:anim calcmode="lin" valueType="num">
                                          <p:cBhvr additive="base">
                                            <p:cTn id="89" dur="500" fill="hold"/>
                                            <p:tgtEl>
                                              <p:spTgt spid="36"/>
                                            </p:tgtEl>
                                            <p:attrNameLst>
                                              <p:attrName>ppt_y</p:attrName>
                                            </p:attrNameLst>
                                          </p:cBhvr>
                                          <p:tavLst>
                                            <p:tav tm="0">
                                              <p:val>
                                                <p:strVal val="#ppt_y"/>
                                              </p:val>
                                            </p:tav>
                                            <p:tav tm="100000">
                                              <p:val>
                                                <p:strVal val="#ppt_y"/>
                                              </p:val>
                                            </p:tav>
                                          </p:tavLst>
                                        </p:anim>
                                      </p:childTnLst>
                                    </p:cTn>
                                  </p:par>
                                </p:childTnLst>
                              </p:cTn>
                            </p:par>
                            <p:par>
                              <p:cTn id="90" fill="hold">
                                <p:stCondLst>
                                  <p:cond delay="8500"/>
                                </p:stCondLst>
                                <p:childTnLst>
                                  <p:par>
                                    <p:cTn id="91" presetID="22" presetClass="entr" presetSubtype="8"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wipe(left)">
                                          <p:cBhvr>
                                            <p:cTn id="93" dur="500"/>
                                            <p:tgtEl>
                                              <p:spTgt spid="4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wipe(left)">
                                          <p:cBhvr>
                                            <p:cTn id="96" dur="500"/>
                                            <p:tgtEl>
                                              <p:spTgt spid="49"/>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00" fill="hold"/>
                                            <p:tgtEl>
                                              <p:spTgt spid="23"/>
                                            </p:tgtEl>
                                            <p:attrNameLst>
                                              <p:attrName>ppt_w</p:attrName>
                                            </p:attrNameLst>
                                          </p:cBhvr>
                                          <p:tavLst>
                                            <p:tav tm="0">
                                              <p:val>
                                                <p:fltVal val="0"/>
                                              </p:val>
                                            </p:tav>
                                            <p:tav tm="100000">
                                              <p:val>
                                                <p:strVal val="#ppt_w"/>
                                              </p:val>
                                            </p:tav>
                                          </p:tavLst>
                                        </p:anim>
                                        <p:anim calcmode="lin" valueType="num">
                                          <p:cBhvr>
                                            <p:cTn id="100" dur="500" fill="hold"/>
                                            <p:tgtEl>
                                              <p:spTgt spid="23"/>
                                            </p:tgtEl>
                                            <p:attrNameLst>
                                              <p:attrName>ppt_h</p:attrName>
                                            </p:attrNameLst>
                                          </p:cBhvr>
                                          <p:tavLst>
                                            <p:tav tm="0">
                                              <p:val>
                                                <p:fltVal val="0"/>
                                              </p:val>
                                            </p:tav>
                                            <p:tav tm="100000">
                                              <p:val>
                                                <p:strVal val="#ppt_h"/>
                                              </p:val>
                                            </p:tav>
                                          </p:tavLst>
                                        </p:anim>
                                        <p:animEffect transition="in" filter="fade">
                                          <p:cBhvr>
                                            <p:cTn id="101" dur="500"/>
                                            <p:tgtEl>
                                              <p:spTgt spid="23"/>
                                            </p:tgtEl>
                                          </p:cBhvr>
                                        </p:animEffect>
                                      </p:childTnLst>
                                    </p:cTn>
                                  </p:par>
                                </p:childTnLst>
                              </p:cTn>
                            </p:par>
                            <p:par>
                              <p:cTn id="102" fill="hold">
                                <p:stCondLst>
                                  <p:cond delay="9750"/>
                                </p:stCondLst>
                                <p:childTnLst>
                                  <p:par>
                                    <p:cTn id="103" presetID="22" presetClass="entr" presetSubtype="8" fill="hold" nodeType="after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left)">
                                          <p:cBhvr>
                                            <p:cTn id="105" dur="500"/>
                                            <p:tgtEl>
                                              <p:spTgt spid="12"/>
                                            </p:tgtEl>
                                          </p:cBhvr>
                                        </p:animEffect>
                                      </p:childTnLst>
                                    </p:cTn>
                                  </p:par>
                                </p:childTnLst>
                              </p:cTn>
                            </p:par>
                            <p:par>
                              <p:cTn id="106" fill="hold">
                                <p:stCondLst>
                                  <p:cond delay="10250"/>
                                </p:stCondLst>
                                <p:childTnLst>
                                  <p:par>
                                    <p:cTn id="107" presetID="2" presetClass="entr" presetSubtype="2" fill="hold" nodeType="after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1+#ppt_w/2"/>
                                              </p:val>
                                            </p:tav>
                                            <p:tav tm="100000">
                                              <p:val>
                                                <p:strVal val="#ppt_x"/>
                                              </p:val>
                                            </p:tav>
                                          </p:tavLst>
                                        </p:anim>
                                        <p:anim calcmode="lin" valueType="num">
                                          <p:cBhvr additive="base">
                                            <p:cTn id="110" dur="500" fill="hold"/>
                                            <p:tgtEl>
                                              <p:spTgt spid="41"/>
                                            </p:tgtEl>
                                            <p:attrNameLst>
                                              <p:attrName>ppt_y</p:attrName>
                                            </p:attrNameLst>
                                          </p:cBhvr>
                                          <p:tavLst>
                                            <p:tav tm="0">
                                              <p:val>
                                                <p:strVal val="#ppt_y"/>
                                              </p:val>
                                            </p:tav>
                                            <p:tav tm="100000">
                                              <p:val>
                                                <p:strVal val="#ppt_y"/>
                                              </p:val>
                                            </p:tav>
                                          </p:tavLst>
                                        </p:anim>
                                      </p:childTnLst>
                                    </p:cTn>
                                  </p:par>
                                </p:childTnLst>
                              </p:cTn>
                            </p:par>
                            <p:par>
                              <p:cTn id="111" fill="hold">
                                <p:stCondLst>
                                  <p:cond delay="10750"/>
                                </p:stCondLst>
                                <p:childTnLst>
                                  <p:par>
                                    <p:cTn id="112" presetID="22" presetClass="entr" presetSubtype="8" fill="hold" grpId="0" nodeType="after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wipe(left)">
                                          <p:cBhvr>
                                            <p:cTn id="114" dur="500"/>
                                            <p:tgtEl>
                                              <p:spTgt spid="50"/>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wipe(left)">
                                          <p:cBhvr>
                                            <p:cTn id="1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p:bldP spid="20" grpId="0" animBg="1"/>
          <p:bldP spid="21" grpId="0" animBg="1"/>
          <p:bldP spid="22" grpId="0" animBg="1"/>
          <p:bldP spid="23" grpId="0" animBg="1"/>
          <p:bldP spid="46" grpId="0"/>
          <p:bldP spid="47" grpId="0"/>
          <p:bldP spid="48" grpId="0"/>
          <p:bldP spid="49" grpId="0"/>
          <p:bldP spid="50" grpId="0"/>
          <p:bldP spid="51"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1"/>
            <a:ext cx="9144000" cy="5143218"/>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19583" y="141"/>
            <a:ext cx="4242478" cy="5143218"/>
          </a:xfrm>
          <a:prstGeom prst="rect">
            <a:avLst/>
          </a:prstGeom>
          <a:solidFill>
            <a:srgbClr val="1F84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11999" b="1" dirty="0"/>
          </a:p>
        </p:txBody>
      </p:sp>
      <p:grpSp>
        <p:nvGrpSpPr>
          <p:cNvPr id="6" name="组 2"/>
          <p:cNvGrpSpPr/>
          <p:nvPr/>
        </p:nvGrpSpPr>
        <p:grpSpPr>
          <a:xfrm>
            <a:off x="4541776" y="461978"/>
            <a:ext cx="4620285" cy="1212437"/>
            <a:chOff x="4743860" y="461861"/>
            <a:chExt cx="4400139" cy="1154667"/>
          </a:xfrm>
        </p:grpSpPr>
        <p:sp>
          <p:nvSpPr>
            <p:cNvPr id="7" name="剪去单角的矩形 6"/>
            <p:cNvSpPr/>
            <p:nvPr/>
          </p:nvSpPr>
          <p:spPr>
            <a:xfrm flipH="1" flipV="1">
              <a:off x="4754355" y="461861"/>
              <a:ext cx="4389644" cy="1144170"/>
            </a:xfrm>
            <a:prstGeom prst="snip1Rect">
              <a:avLst>
                <a:gd name="adj" fmla="val 26757"/>
              </a:avLst>
            </a:prstGeom>
            <a:solidFill>
              <a:srgbClr val="09425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直角三角形 7"/>
            <p:cNvSpPr/>
            <p:nvPr/>
          </p:nvSpPr>
          <p:spPr>
            <a:xfrm flipH="1" flipV="1">
              <a:off x="4743860" y="1291124"/>
              <a:ext cx="325404" cy="32540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 name="矩形 8"/>
          <p:cNvSpPr/>
          <p:nvPr/>
        </p:nvSpPr>
        <p:spPr>
          <a:xfrm>
            <a:off x="7105554" y="1068515"/>
            <a:ext cx="986167" cy="573875"/>
          </a:xfrm>
          <a:prstGeom prst="rect">
            <a:avLst/>
          </a:prstGeom>
          <a:effectLst/>
        </p:spPr>
        <p:txBody>
          <a:bodyPr vert="horz" wrap="none">
            <a:spAutoFit/>
          </a:bodyPr>
          <a:lstStyle/>
          <a:p>
            <a:pPr algn="r"/>
            <a:r>
              <a:rPr lang="zh-CN" altLang="en-US" sz="3129" dirty="0">
                <a:solidFill>
                  <a:schemeClr val="bg1"/>
                </a:solidFill>
                <a:ea typeface="微软雅黑" panose="020B0503020204020204" pitchFamily="34" charset="-122"/>
              </a:rPr>
              <a:t>目录</a:t>
            </a:r>
          </a:p>
        </p:txBody>
      </p:sp>
      <p:sp>
        <p:nvSpPr>
          <p:cNvPr id="10" name="矩形 9"/>
          <p:cNvSpPr/>
          <p:nvPr/>
        </p:nvSpPr>
        <p:spPr>
          <a:xfrm>
            <a:off x="6523663" y="627818"/>
            <a:ext cx="1568058" cy="573875"/>
          </a:xfrm>
          <a:prstGeom prst="rect">
            <a:avLst/>
          </a:prstGeom>
          <a:effectLst/>
        </p:spPr>
        <p:txBody>
          <a:bodyPr vert="horz" wrap="none">
            <a:spAutoFit/>
          </a:bodyPr>
          <a:lstStyle/>
          <a:p>
            <a:pPr algn="r"/>
            <a:r>
              <a:rPr lang="en-US" altLang="zh-CN" sz="3129" dirty="0">
                <a:solidFill>
                  <a:schemeClr val="bg1"/>
                </a:solidFill>
                <a:latin typeface="Agency FB" panose="020B0503020202020204" pitchFamily="34" charset="0"/>
                <a:ea typeface="微软雅黑" panose="020B0503020204020204" pitchFamily="34" charset="-122"/>
                <a:cs typeface="Arial" panose="020B0604020202020204" pitchFamily="34" charset="0"/>
              </a:rPr>
              <a:t>DIRECTORY</a:t>
            </a:r>
            <a:endParaRPr lang="zh-CN" altLang="en-US" sz="3129" dirty="0">
              <a:solidFill>
                <a:schemeClr val="bg1"/>
              </a:solidFill>
              <a:latin typeface="Agency FB" panose="020B0503020202020204" pitchFamily="34" charset="0"/>
              <a:ea typeface="微软雅黑" panose="020B0503020204020204" pitchFamily="34" charset="-122"/>
              <a:cs typeface="Arial" panose="020B0604020202020204" pitchFamily="34" charset="0"/>
            </a:endParaRPr>
          </a:p>
        </p:txBody>
      </p:sp>
      <p:sp>
        <p:nvSpPr>
          <p:cNvPr id="11" name="矩形 259"/>
          <p:cNvSpPr>
            <a:spLocks noChangeArrowheads="1"/>
          </p:cNvSpPr>
          <p:nvPr/>
        </p:nvSpPr>
        <p:spPr bwMode="auto">
          <a:xfrm>
            <a:off x="6159377" y="2366927"/>
            <a:ext cx="1932344"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707" dirty="0">
                <a:solidFill>
                  <a:schemeClr val="bg1"/>
                </a:solidFill>
                <a:latin typeface="Arial" panose="020B0604020202020204" pitchFamily="34" charset="0"/>
                <a:cs typeface="+mn-ea"/>
                <a:sym typeface="+mn-lt"/>
              </a:rPr>
              <a:t>添加相关标题文字</a:t>
            </a:r>
            <a:endParaRPr lang="zh-CN" altLang="en-US" sz="1707" cap="all" dirty="0">
              <a:solidFill>
                <a:schemeClr val="bg1"/>
              </a:solidFill>
              <a:latin typeface="Agency FB" panose="020B0503020202020204" pitchFamily="34" charset="0"/>
              <a:cs typeface="Arial" panose="020B0604020202020204" pitchFamily="34" charset="0"/>
            </a:endParaRPr>
          </a:p>
        </p:txBody>
      </p:sp>
      <p:sp>
        <p:nvSpPr>
          <p:cNvPr id="12" name="矩形 259"/>
          <p:cNvSpPr>
            <a:spLocks noChangeArrowheads="1"/>
          </p:cNvSpPr>
          <p:nvPr/>
        </p:nvSpPr>
        <p:spPr bwMode="auto">
          <a:xfrm>
            <a:off x="5695183" y="2323155"/>
            <a:ext cx="58980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76" dirty="0">
                <a:solidFill>
                  <a:schemeClr val="bg1"/>
                </a:solidFill>
                <a:latin typeface="Agency FB" panose="020B0503020202020204" pitchFamily="34" charset="0"/>
                <a:cs typeface="+mn-ea"/>
                <a:sym typeface="+mn-lt"/>
              </a:rPr>
              <a:t>01</a:t>
            </a:r>
            <a:endParaRPr lang="zh-CN" altLang="en-US" sz="2276" cap="all" dirty="0">
              <a:solidFill>
                <a:schemeClr val="bg1"/>
              </a:solidFill>
              <a:latin typeface="Agency FB" panose="020B0503020202020204" pitchFamily="34" charset="0"/>
              <a:cs typeface="Arial" panose="020B0604020202020204" pitchFamily="34" charset="0"/>
            </a:endParaRPr>
          </a:p>
        </p:txBody>
      </p:sp>
      <p:sp>
        <p:nvSpPr>
          <p:cNvPr id="13" name="矩形 259"/>
          <p:cNvSpPr>
            <a:spLocks noChangeArrowheads="1"/>
          </p:cNvSpPr>
          <p:nvPr/>
        </p:nvSpPr>
        <p:spPr bwMode="auto">
          <a:xfrm>
            <a:off x="6159377" y="2909912"/>
            <a:ext cx="1932344"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707" dirty="0">
                <a:solidFill>
                  <a:schemeClr val="bg1"/>
                </a:solidFill>
                <a:latin typeface="Arial" panose="020B0604020202020204" pitchFamily="34" charset="0"/>
                <a:cs typeface="+mn-ea"/>
                <a:sym typeface="+mn-lt"/>
              </a:rPr>
              <a:t>添加相关标题文字</a:t>
            </a:r>
            <a:endParaRPr lang="zh-CN" altLang="en-US" sz="1707" cap="all" dirty="0">
              <a:solidFill>
                <a:schemeClr val="bg1"/>
              </a:solidFill>
              <a:latin typeface="Agency FB" panose="020B0503020202020204" pitchFamily="34" charset="0"/>
              <a:cs typeface="Arial" panose="020B0604020202020204" pitchFamily="34" charset="0"/>
            </a:endParaRPr>
          </a:p>
        </p:txBody>
      </p:sp>
      <p:sp>
        <p:nvSpPr>
          <p:cNvPr id="14" name="矩形 259"/>
          <p:cNvSpPr>
            <a:spLocks noChangeArrowheads="1"/>
          </p:cNvSpPr>
          <p:nvPr/>
        </p:nvSpPr>
        <p:spPr bwMode="auto">
          <a:xfrm>
            <a:off x="5695183" y="2866140"/>
            <a:ext cx="58980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76" dirty="0">
                <a:solidFill>
                  <a:schemeClr val="bg1"/>
                </a:solidFill>
                <a:latin typeface="Agency FB" panose="020B0503020202020204" pitchFamily="34" charset="0"/>
                <a:cs typeface="+mn-ea"/>
                <a:sym typeface="+mn-lt"/>
              </a:rPr>
              <a:t>02</a:t>
            </a:r>
            <a:endParaRPr lang="zh-CN" altLang="en-US" sz="2276" cap="all" dirty="0">
              <a:solidFill>
                <a:schemeClr val="bg1"/>
              </a:solidFill>
              <a:latin typeface="Agency FB" panose="020B0503020202020204" pitchFamily="34" charset="0"/>
              <a:cs typeface="Arial" panose="020B0604020202020204" pitchFamily="34" charset="0"/>
            </a:endParaRPr>
          </a:p>
        </p:txBody>
      </p:sp>
      <p:sp>
        <p:nvSpPr>
          <p:cNvPr id="15" name="矩形 259"/>
          <p:cNvSpPr>
            <a:spLocks noChangeArrowheads="1"/>
          </p:cNvSpPr>
          <p:nvPr/>
        </p:nvSpPr>
        <p:spPr bwMode="auto">
          <a:xfrm>
            <a:off x="6159377" y="3426081"/>
            <a:ext cx="1932344"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707" dirty="0">
                <a:solidFill>
                  <a:schemeClr val="bg1"/>
                </a:solidFill>
                <a:latin typeface="Arial" panose="020B0604020202020204" pitchFamily="34" charset="0"/>
                <a:cs typeface="+mn-ea"/>
                <a:sym typeface="+mn-lt"/>
              </a:rPr>
              <a:t>添加相关标题文字</a:t>
            </a:r>
            <a:endParaRPr lang="zh-CN" altLang="en-US" sz="1707" cap="all" dirty="0">
              <a:solidFill>
                <a:schemeClr val="bg1"/>
              </a:solidFill>
              <a:latin typeface="Agency FB" panose="020B0503020202020204" pitchFamily="34" charset="0"/>
              <a:cs typeface="Arial" panose="020B0604020202020204" pitchFamily="34" charset="0"/>
            </a:endParaRPr>
          </a:p>
        </p:txBody>
      </p:sp>
      <p:sp>
        <p:nvSpPr>
          <p:cNvPr id="16" name="矩形 259"/>
          <p:cNvSpPr>
            <a:spLocks noChangeArrowheads="1"/>
          </p:cNvSpPr>
          <p:nvPr/>
        </p:nvSpPr>
        <p:spPr bwMode="auto">
          <a:xfrm>
            <a:off x="5695183" y="3382309"/>
            <a:ext cx="58980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76" dirty="0">
                <a:solidFill>
                  <a:schemeClr val="bg1"/>
                </a:solidFill>
                <a:latin typeface="Agency FB" panose="020B0503020202020204" pitchFamily="34" charset="0"/>
                <a:cs typeface="+mn-ea"/>
                <a:sym typeface="+mn-lt"/>
              </a:rPr>
              <a:t>03</a:t>
            </a:r>
            <a:endParaRPr lang="zh-CN" altLang="en-US" sz="2276" cap="all" dirty="0">
              <a:solidFill>
                <a:schemeClr val="bg1"/>
              </a:solidFill>
              <a:latin typeface="Agency FB" panose="020B0503020202020204" pitchFamily="34" charset="0"/>
              <a:cs typeface="Arial" panose="020B0604020202020204" pitchFamily="34" charset="0"/>
            </a:endParaRPr>
          </a:p>
        </p:txBody>
      </p:sp>
      <p:sp>
        <p:nvSpPr>
          <p:cNvPr id="17" name="矩形 259"/>
          <p:cNvSpPr>
            <a:spLocks noChangeArrowheads="1"/>
          </p:cNvSpPr>
          <p:nvPr/>
        </p:nvSpPr>
        <p:spPr bwMode="auto">
          <a:xfrm>
            <a:off x="6159377" y="3969065"/>
            <a:ext cx="1932344"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707" dirty="0">
                <a:solidFill>
                  <a:schemeClr val="bg1"/>
                </a:solidFill>
                <a:latin typeface="Arial" panose="020B0604020202020204" pitchFamily="34" charset="0"/>
                <a:cs typeface="+mn-ea"/>
                <a:sym typeface="+mn-lt"/>
              </a:rPr>
              <a:t>添加相关标题文字</a:t>
            </a:r>
            <a:endParaRPr lang="zh-CN" altLang="en-US" sz="1707" cap="all" dirty="0">
              <a:solidFill>
                <a:schemeClr val="bg1"/>
              </a:solidFill>
              <a:latin typeface="Agency FB" panose="020B0503020202020204" pitchFamily="34" charset="0"/>
              <a:cs typeface="Arial" panose="020B0604020202020204" pitchFamily="34" charset="0"/>
            </a:endParaRPr>
          </a:p>
        </p:txBody>
      </p:sp>
      <p:sp>
        <p:nvSpPr>
          <p:cNvPr id="18" name="矩形 259"/>
          <p:cNvSpPr>
            <a:spLocks noChangeArrowheads="1"/>
          </p:cNvSpPr>
          <p:nvPr/>
        </p:nvSpPr>
        <p:spPr bwMode="auto">
          <a:xfrm>
            <a:off x="5695183" y="3925294"/>
            <a:ext cx="589806"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76" dirty="0">
                <a:solidFill>
                  <a:schemeClr val="bg1"/>
                </a:solidFill>
                <a:latin typeface="Agency FB" panose="020B0503020202020204" pitchFamily="34" charset="0"/>
                <a:cs typeface="+mn-ea"/>
                <a:sym typeface="+mn-lt"/>
              </a:rPr>
              <a:t>04</a:t>
            </a:r>
            <a:endParaRPr lang="zh-CN" altLang="en-US" sz="2276" cap="all" dirty="0">
              <a:solidFill>
                <a:schemeClr val="bg1"/>
              </a:solidFill>
              <a:latin typeface="Agency FB" panose="020B0503020202020204" pitchFamily="34" charset="0"/>
              <a:cs typeface="Arial" panose="020B0604020202020204" pitchFamily="34" charset="0"/>
            </a:endParaRPr>
          </a:p>
        </p:txBody>
      </p:sp>
    </p:spTree>
    <p:extLst>
      <p:ext uri="{BB962C8B-B14F-4D97-AF65-F5344CB8AC3E}">
        <p14:creationId xmlns:p14="http://schemas.microsoft.com/office/powerpoint/2010/main" val="107453981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2" presetClass="entr" presetSubtype="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par>
                          <p:cTn id="17" fill="hold">
                            <p:stCondLst>
                              <p:cond delay="2000"/>
                            </p:stCondLst>
                            <p:childTnLst>
                              <p:par>
                                <p:cTn id="18" presetID="23" presetClass="entr" presetSubtype="32"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strVal val="4*#ppt_w"/>
                                          </p:val>
                                        </p:tav>
                                        <p:tav tm="100000">
                                          <p:val>
                                            <p:strVal val="#ppt_w"/>
                                          </p:val>
                                        </p:tav>
                                      </p:tavLst>
                                    </p:anim>
                                    <p:anim calcmode="lin" valueType="num">
                                      <p:cBhvr>
                                        <p:cTn id="21" dur="500" fill="hold"/>
                                        <p:tgtEl>
                                          <p:spTgt spid="9"/>
                                        </p:tgtEl>
                                        <p:attrNameLst>
                                          <p:attrName>ppt_h</p:attrName>
                                        </p:attrNameLst>
                                      </p:cBhvr>
                                      <p:tavLst>
                                        <p:tav tm="0">
                                          <p:val>
                                            <p:strVal val="4*#ppt_h"/>
                                          </p:val>
                                        </p:tav>
                                        <p:tav tm="100000">
                                          <p:val>
                                            <p:strVal val="#ppt_h"/>
                                          </p:val>
                                        </p:tav>
                                      </p:tavLst>
                                    </p:anim>
                                  </p:childTnLst>
                                </p:cTn>
                              </p:par>
                            </p:childTnLst>
                          </p:cTn>
                        </p:par>
                        <p:par>
                          <p:cTn id="22" fill="hold">
                            <p:stCondLst>
                              <p:cond delay="2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0"/>
                                        </p:tgtEl>
                                        <p:attrNameLst>
                                          <p:attrName>ppt_y</p:attrName>
                                        </p:attrNameLst>
                                      </p:cBhvr>
                                      <p:tavLst>
                                        <p:tav tm="0">
                                          <p:val>
                                            <p:strVal val="#ppt_y"/>
                                          </p:val>
                                        </p:tav>
                                        <p:tav tm="100000">
                                          <p:val>
                                            <p:strVal val="#ppt_y"/>
                                          </p:val>
                                        </p:tav>
                                      </p:tavLst>
                                    </p:anim>
                                    <p:anim calcmode="lin" valueType="num">
                                      <p:cBhvr>
                                        <p:cTn id="2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0"/>
                                        </p:tgtEl>
                                      </p:cBhvr>
                                    </p:animEffect>
                                  </p:childTnLst>
                                </p:cTn>
                              </p:par>
                            </p:childTnLst>
                          </p:cTn>
                        </p:par>
                        <p:par>
                          <p:cTn id="30" fill="hold">
                            <p:stCondLst>
                              <p:cond delay="34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2"/>
                                        </p:tgtEl>
                                        <p:attrNameLst>
                                          <p:attrName>ppt_y</p:attrName>
                                        </p:attrNameLst>
                                      </p:cBhvr>
                                      <p:tavLst>
                                        <p:tav tm="0">
                                          <p:val>
                                            <p:strVal val="#ppt_y"/>
                                          </p:val>
                                        </p:tav>
                                        <p:tav tm="100000">
                                          <p:val>
                                            <p:strVal val="#ppt_y"/>
                                          </p:val>
                                        </p:tav>
                                      </p:tavLst>
                                    </p:anim>
                                    <p:anim calcmode="lin" valueType="num">
                                      <p:cBhvr>
                                        <p:cTn id="35"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2"/>
                                        </p:tgtEl>
                                      </p:cBhvr>
                                    </p:animEffect>
                                  </p:childTnLst>
                                </p:cTn>
                              </p:par>
                            </p:childTnLst>
                          </p:cTn>
                        </p:par>
                        <p:par>
                          <p:cTn id="38" fill="hold">
                            <p:stCondLst>
                              <p:cond delay="3950"/>
                            </p:stCondLst>
                            <p:childTnLst>
                              <p:par>
                                <p:cTn id="39" presetID="26" presetClass="emph" presetSubtype="0" fill="hold" grpId="1" nodeType="afterEffect">
                                  <p:stCondLst>
                                    <p:cond delay="0"/>
                                  </p:stCondLst>
                                  <p:iterate type="lt">
                                    <p:tmPct val="0"/>
                                  </p:iterate>
                                  <p:childTnLst>
                                    <p:animEffect transition="out" filter="fade">
                                      <p:cBhvr>
                                        <p:cTn id="40" dur="500" tmFilter="0, 0; .2, .5; .8, .5; 1, 0"/>
                                        <p:tgtEl>
                                          <p:spTgt spid="12"/>
                                        </p:tgtEl>
                                      </p:cBhvr>
                                    </p:animEffect>
                                    <p:animScale>
                                      <p:cBhvr>
                                        <p:cTn id="41" dur="250" autoRev="1" fill="hold"/>
                                        <p:tgtEl>
                                          <p:spTgt spid="12"/>
                                        </p:tgtEl>
                                      </p:cBhvr>
                                      <p:by x="105000" y="105000"/>
                                    </p:animScale>
                                  </p:childTnLst>
                                </p:cTn>
                              </p:par>
                            </p:childTnLst>
                          </p:cTn>
                        </p:par>
                        <p:par>
                          <p:cTn id="42" fill="hold">
                            <p:stCondLst>
                              <p:cond delay="445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1"/>
                                        </p:tgtEl>
                                        <p:attrNameLst>
                                          <p:attrName>ppt_y</p:attrName>
                                        </p:attrNameLst>
                                      </p:cBhvr>
                                      <p:tavLst>
                                        <p:tav tm="0">
                                          <p:val>
                                            <p:strVal val="#ppt_y"/>
                                          </p:val>
                                        </p:tav>
                                        <p:tav tm="100000">
                                          <p:val>
                                            <p:strVal val="#ppt_y"/>
                                          </p:val>
                                        </p:tav>
                                      </p:tavLst>
                                    </p:anim>
                                    <p:anim calcmode="lin" valueType="num">
                                      <p:cBhvr>
                                        <p:cTn id="4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1"/>
                                        </p:tgtEl>
                                      </p:cBhvr>
                                    </p:animEffect>
                                  </p:childTnLst>
                                </p:cTn>
                              </p:par>
                            </p:childTnLst>
                          </p:cTn>
                        </p:par>
                        <p:par>
                          <p:cTn id="50" fill="hold">
                            <p:stCondLst>
                              <p:cond delay="5300"/>
                            </p:stCondLst>
                            <p:childTnLst>
                              <p:par>
                                <p:cTn id="51" presetID="26" presetClass="emph" presetSubtype="0" fill="hold" grpId="1" nodeType="afterEffect">
                                  <p:stCondLst>
                                    <p:cond delay="0"/>
                                  </p:stCondLst>
                                  <p:iterate type="lt">
                                    <p:tmPct val="0"/>
                                  </p:iterate>
                                  <p:childTnLst>
                                    <p:animEffect transition="out" filter="fade">
                                      <p:cBhvr>
                                        <p:cTn id="52" dur="500" tmFilter="0, 0; .2, .5; .8, .5; 1, 0"/>
                                        <p:tgtEl>
                                          <p:spTgt spid="11"/>
                                        </p:tgtEl>
                                      </p:cBhvr>
                                    </p:animEffect>
                                    <p:animScale>
                                      <p:cBhvr>
                                        <p:cTn id="53" dur="250" autoRev="1" fill="hold"/>
                                        <p:tgtEl>
                                          <p:spTgt spid="11"/>
                                        </p:tgtEl>
                                      </p:cBhvr>
                                      <p:by x="105000" y="105000"/>
                                    </p:animScale>
                                  </p:childTnLst>
                                </p:cTn>
                              </p:par>
                            </p:childTnLst>
                          </p:cTn>
                        </p:par>
                        <p:par>
                          <p:cTn id="54" fill="hold">
                            <p:stCondLst>
                              <p:cond delay="580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14"/>
                                        </p:tgtEl>
                                        <p:attrNameLst>
                                          <p:attrName>ppt_y</p:attrName>
                                        </p:attrNameLst>
                                      </p:cBhvr>
                                      <p:tavLst>
                                        <p:tav tm="0">
                                          <p:val>
                                            <p:strVal val="#ppt_y"/>
                                          </p:val>
                                        </p:tav>
                                        <p:tav tm="100000">
                                          <p:val>
                                            <p:strVal val="#ppt_y"/>
                                          </p:val>
                                        </p:tav>
                                      </p:tavLst>
                                    </p:anim>
                                    <p:anim calcmode="lin" valueType="num">
                                      <p:cBhvr>
                                        <p:cTn id="5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14"/>
                                        </p:tgtEl>
                                      </p:cBhvr>
                                    </p:animEffect>
                                  </p:childTnLst>
                                </p:cTn>
                              </p:par>
                            </p:childTnLst>
                          </p:cTn>
                        </p:par>
                        <p:par>
                          <p:cTn id="62" fill="hold">
                            <p:stCondLst>
                              <p:cond delay="6350"/>
                            </p:stCondLst>
                            <p:childTnLst>
                              <p:par>
                                <p:cTn id="63" presetID="26" presetClass="emph" presetSubtype="0" fill="hold" grpId="1" nodeType="afterEffect">
                                  <p:stCondLst>
                                    <p:cond delay="0"/>
                                  </p:stCondLst>
                                  <p:iterate type="lt">
                                    <p:tmPct val="0"/>
                                  </p:iterate>
                                  <p:childTnLst>
                                    <p:animEffect transition="out" filter="fade">
                                      <p:cBhvr>
                                        <p:cTn id="64" dur="500" tmFilter="0, 0; .2, .5; .8, .5; 1, 0"/>
                                        <p:tgtEl>
                                          <p:spTgt spid="14"/>
                                        </p:tgtEl>
                                      </p:cBhvr>
                                    </p:animEffect>
                                    <p:animScale>
                                      <p:cBhvr>
                                        <p:cTn id="65" dur="250" autoRev="1" fill="hold"/>
                                        <p:tgtEl>
                                          <p:spTgt spid="14"/>
                                        </p:tgtEl>
                                      </p:cBhvr>
                                      <p:by x="105000" y="105000"/>
                                    </p:animScale>
                                  </p:childTnLst>
                                </p:cTn>
                              </p:par>
                            </p:childTnLst>
                          </p:cTn>
                        </p:par>
                        <p:par>
                          <p:cTn id="66" fill="hold">
                            <p:stCondLst>
                              <p:cond delay="6850"/>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13"/>
                                        </p:tgtEl>
                                        <p:attrNameLst>
                                          <p:attrName>style.visibility</p:attrName>
                                        </p:attrNameLst>
                                      </p:cBhvr>
                                      <p:to>
                                        <p:strVal val="visible"/>
                                      </p:to>
                                    </p:set>
                                    <p:anim calcmode="lin" valueType="num">
                                      <p:cBhvr>
                                        <p:cTn id="69"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13"/>
                                        </p:tgtEl>
                                        <p:attrNameLst>
                                          <p:attrName>ppt_y</p:attrName>
                                        </p:attrNameLst>
                                      </p:cBhvr>
                                      <p:tavLst>
                                        <p:tav tm="0">
                                          <p:val>
                                            <p:strVal val="#ppt_y"/>
                                          </p:val>
                                        </p:tav>
                                        <p:tav tm="100000">
                                          <p:val>
                                            <p:strVal val="#ppt_y"/>
                                          </p:val>
                                        </p:tav>
                                      </p:tavLst>
                                    </p:anim>
                                    <p:anim calcmode="lin" valueType="num">
                                      <p:cBhvr>
                                        <p:cTn id="71"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13"/>
                                        </p:tgtEl>
                                      </p:cBhvr>
                                    </p:animEffect>
                                  </p:childTnLst>
                                </p:cTn>
                              </p:par>
                            </p:childTnLst>
                          </p:cTn>
                        </p:par>
                        <p:par>
                          <p:cTn id="74" fill="hold">
                            <p:stCondLst>
                              <p:cond delay="7700"/>
                            </p:stCondLst>
                            <p:childTnLst>
                              <p:par>
                                <p:cTn id="75" presetID="26" presetClass="emph" presetSubtype="0" fill="hold" grpId="1" nodeType="afterEffect">
                                  <p:stCondLst>
                                    <p:cond delay="0"/>
                                  </p:stCondLst>
                                  <p:iterate type="lt">
                                    <p:tmPct val="0"/>
                                  </p:iterate>
                                  <p:childTnLst>
                                    <p:animEffect transition="out" filter="fade">
                                      <p:cBhvr>
                                        <p:cTn id="76" dur="500" tmFilter="0, 0; .2, .5; .8, .5; 1, 0"/>
                                        <p:tgtEl>
                                          <p:spTgt spid="13"/>
                                        </p:tgtEl>
                                      </p:cBhvr>
                                    </p:animEffect>
                                    <p:animScale>
                                      <p:cBhvr>
                                        <p:cTn id="77" dur="250" autoRev="1" fill="hold"/>
                                        <p:tgtEl>
                                          <p:spTgt spid="13"/>
                                        </p:tgtEl>
                                      </p:cBhvr>
                                      <p:by x="105000" y="105000"/>
                                    </p:animScale>
                                  </p:childTnLst>
                                </p:cTn>
                              </p:par>
                            </p:childTnLst>
                          </p:cTn>
                        </p:par>
                        <p:par>
                          <p:cTn id="78" fill="hold">
                            <p:stCondLst>
                              <p:cond delay="8200"/>
                            </p:stCondLst>
                            <p:childTnLst>
                              <p:par>
                                <p:cTn id="79" presetID="41" presetClass="entr" presetSubtype="0" fill="hold" grpId="0" nodeType="afterEffect">
                                  <p:stCondLst>
                                    <p:cond delay="0"/>
                                  </p:stCondLst>
                                  <p:iterate type="lt">
                                    <p:tmPct val="10000"/>
                                  </p:iterate>
                                  <p:childTnLst>
                                    <p:set>
                                      <p:cBhvr>
                                        <p:cTn id="80" dur="1" fill="hold">
                                          <p:stCondLst>
                                            <p:cond delay="0"/>
                                          </p:stCondLst>
                                        </p:cTn>
                                        <p:tgtEl>
                                          <p:spTgt spid="16"/>
                                        </p:tgtEl>
                                        <p:attrNameLst>
                                          <p:attrName>style.visibility</p:attrName>
                                        </p:attrNameLst>
                                      </p:cBhvr>
                                      <p:to>
                                        <p:strVal val="visible"/>
                                      </p:to>
                                    </p:set>
                                    <p:anim calcmode="lin" valueType="num">
                                      <p:cBhvr>
                                        <p:cTn id="81"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16"/>
                                        </p:tgtEl>
                                        <p:attrNameLst>
                                          <p:attrName>ppt_y</p:attrName>
                                        </p:attrNameLst>
                                      </p:cBhvr>
                                      <p:tavLst>
                                        <p:tav tm="0">
                                          <p:val>
                                            <p:strVal val="#ppt_y"/>
                                          </p:val>
                                        </p:tav>
                                        <p:tav tm="100000">
                                          <p:val>
                                            <p:strVal val="#ppt_y"/>
                                          </p:val>
                                        </p:tav>
                                      </p:tavLst>
                                    </p:anim>
                                    <p:anim calcmode="lin" valueType="num">
                                      <p:cBhvr>
                                        <p:cTn id="83"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85" dur="500" tmFilter="0,0; .5, 1; 1, 1"/>
                                        <p:tgtEl>
                                          <p:spTgt spid="16"/>
                                        </p:tgtEl>
                                      </p:cBhvr>
                                    </p:animEffect>
                                  </p:childTnLst>
                                </p:cTn>
                              </p:par>
                            </p:childTnLst>
                          </p:cTn>
                        </p:par>
                        <p:par>
                          <p:cTn id="86" fill="hold">
                            <p:stCondLst>
                              <p:cond delay="8750"/>
                            </p:stCondLst>
                            <p:childTnLst>
                              <p:par>
                                <p:cTn id="87" presetID="26" presetClass="emph" presetSubtype="0" fill="hold" grpId="1" nodeType="afterEffect">
                                  <p:stCondLst>
                                    <p:cond delay="0"/>
                                  </p:stCondLst>
                                  <p:iterate type="lt">
                                    <p:tmPct val="0"/>
                                  </p:iterate>
                                  <p:childTnLst>
                                    <p:animEffect transition="out" filter="fade">
                                      <p:cBhvr>
                                        <p:cTn id="88" dur="500" tmFilter="0, 0; .2, .5; .8, .5; 1, 0"/>
                                        <p:tgtEl>
                                          <p:spTgt spid="16"/>
                                        </p:tgtEl>
                                      </p:cBhvr>
                                    </p:animEffect>
                                    <p:animScale>
                                      <p:cBhvr>
                                        <p:cTn id="89" dur="250" autoRev="1" fill="hold"/>
                                        <p:tgtEl>
                                          <p:spTgt spid="16"/>
                                        </p:tgtEl>
                                      </p:cBhvr>
                                      <p:by x="105000" y="105000"/>
                                    </p:animScale>
                                  </p:childTnLst>
                                </p:cTn>
                              </p:par>
                            </p:childTnLst>
                          </p:cTn>
                        </p:par>
                        <p:par>
                          <p:cTn id="90" fill="hold">
                            <p:stCondLst>
                              <p:cond delay="9250"/>
                            </p:stCondLst>
                            <p:childTnLst>
                              <p:par>
                                <p:cTn id="91" presetID="41" presetClass="entr" presetSubtype="0" fill="hold" grpId="0" nodeType="afterEffect">
                                  <p:stCondLst>
                                    <p:cond delay="0"/>
                                  </p:stCondLst>
                                  <p:iterate type="lt">
                                    <p:tmPct val="10000"/>
                                  </p:iterate>
                                  <p:childTnLst>
                                    <p:set>
                                      <p:cBhvr>
                                        <p:cTn id="92" dur="1" fill="hold">
                                          <p:stCondLst>
                                            <p:cond delay="0"/>
                                          </p:stCondLst>
                                        </p:cTn>
                                        <p:tgtEl>
                                          <p:spTgt spid="15"/>
                                        </p:tgtEl>
                                        <p:attrNameLst>
                                          <p:attrName>style.visibility</p:attrName>
                                        </p:attrNameLst>
                                      </p:cBhvr>
                                      <p:to>
                                        <p:strVal val="visible"/>
                                      </p:to>
                                    </p:set>
                                    <p:anim calcmode="lin" valueType="num">
                                      <p:cBhvr>
                                        <p:cTn id="93"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15"/>
                                        </p:tgtEl>
                                        <p:attrNameLst>
                                          <p:attrName>ppt_y</p:attrName>
                                        </p:attrNameLst>
                                      </p:cBhvr>
                                      <p:tavLst>
                                        <p:tav tm="0">
                                          <p:val>
                                            <p:strVal val="#ppt_y"/>
                                          </p:val>
                                        </p:tav>
                                        <p:tav tm="100000">
                                          <p:val>
                                            <p:strVal val="#ppt_y"/>
                                          </p:val>
                                        </p:tav>
                                      </p:tavLst>
                                    </p:anim>
                                    <p:anim calcmode="lin" valueType="num">
                                      <p:cBhvr>
                                        <p:cTn id="95"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15"/>
                                        </p:tgtEl>
                                      </p:cBhvr>
                                    </p:animEffect>
                                  </p:childTnLst>
                                </p:cTn>
                              </p:par>
                            </p:childTnLst>
                          </p:cTn>
                        </p:par>
                        <p:par>
                          <p:cTn id="98" fill="hold">
                            <p:stCondLst>
                              <p:cond delay="10100"/>
                            </p:stCondLst>
                            <p:childTnLst>
                              <p:par>
                                <p:cTn id="99" presetID="26" presetClass="emph" presetSubtype="0" fill="hold" grpId="1" nodeType="afterEffect">
                                  <p:stCondLst>
                                    <p:cond delay="0"/>
                                  </p:stCondLst>
                                  <p:iterate type="lt">
                                    <p:tmPct val="0"/>
                                  </p:iterate>
                                  <p:childTnLst>
                                    <p:animEffect transition="out" filter="fade">
                                      <p:cBhvr>
                                        <p:cTn id="100" dur="500" tmFilter="0, 0; .2, .5; .8, .5; 1, 0"/>
                                        <p:tgtEl>
                                          <p:spTgt spid="15"/>
                                        </p:tgtEl>
                                      </p:cBhvr>
                                    </p:animEffect>
                                    <p:animScale>
                                      <p:cBhvr>
                                        <p:cTn id="101" dur="250" autoRev="1" fill="hold"/>
                                        <p:tgtEl>
                                          <p:spTgt spid="15"/>
                                        </p:tgtEl>
                                      </p:cBhvr>
                                      <p:by x="105000" y="105000"/>
                                    </p:animScale>
                                  </p:childTnLst>
                                </p:cTn>
                              </p:par>
                            </p:childTnLst>
                          </p:cTn>
                        </p:par>
                        <p:par>
                          <p:cTn id="102" fill="hold">
                            <p:stCondLst>
                              <p:cond delay="10600"/>
                            </p:stCondLst>
                            <p:childTnLst>
                              <p:par>
                                <p:cTn id="103" presetID="41" presetClass="entr" presetSubtype="0" fill="hold" grpId="0" nodeType="afterEffect">
                                  <p:stCondLst>
                                    <p:cond delay="0"/>
                                  </p:stCondLst>
                                  <p:iterate type="lt">
                                    <p:tmPct val="10000"/>
                                  </p:iterate>
                                  <p:childTnLst>
                                    <p:set>
                                      <p:cBhvr>
                                        <p:cTn id="104" dur="1" fill="hold">
                                          <p:stCondLst>
                                            <p:cond delay="0"/>
                                          </p:stCondLst>
                                        </p:cTn>
                                        <p:tgtEl>
                                          <p:spTgt spid="18"/>
                                        </p:tgtEl>
                                        <p:attrNameLst>
                                          <p:attrName>style.visibility</p:attrName>
                                        </p:attrNameLst>
                                      </p:cBhvr>
                                      <p:to>
                                        <p:strVal val="visible"/>
                                      </p:to>
                                    </p:set>
                                    <p:anim calcmode="lin" valueType="num">
                                      <p:cBhvr>
                                        <p:cTn id="105"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18"/>
                                        </p:tgtEl>
                                        <p:attrNameLst>
                                          <p:attrName>ppt_y</p:attrName>
                                        </p:attrNameLst>
                                      </p:cBhvr>
                                      <p:tavLst>
                                        <p:tav tm="0">
                                          <p:val>
                                            <p:strVal val="#ppt_y"/>
                                          </p:val>
                                        </p:tav>
                                        <p:tav tm="100000">
                                          <p:val>
                                            <p:strVal val="#ppt_y"/>
                                          </p:val>
                                        </p:tav>
                                      </p:tavLst>
                                    </p:anim>
                                    <p:anim calcmode="lin" valueType="num">
                                      <p:cBhvr>
                                        <p:cTn id="107"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18"/>
                                        </p:tgtEl>
                                      </p:cBhvr>
                                    </p:animEffect>
                                  </p:childTnLst>
                                </p:cTn>
                              </p:par>
                            </p:childTnLst>
                          </p:cTn>
                        </p:par>
                        <p:par>
                          <p:cTn id="110" fill="hold">
                            <p:stCondLst>
                              <p:cond delay="11150"/>
                            </p:stCondLst>
                            <p:childTnLst>
                              <p:par>
                                <p:cTn id="111" presetID="26" presetClass="emph" presetSubtype="0" fill="hold" grpId="1" nodeType="afterEffect">
                                  <p:stCondLst>
                                    <p:cond delay="0"/>
                                  </p:stCondLst>
                                  <p:iterate type="lt">
                                    <p:tmPct val="0"/>
                                  </p:iterate>
                                  <p:childTnLst>
                                    <p:animEffect transition="out" filter="fade">
                                      <p:cBhvr>
                                        <p:cTn id="112" dur="500" tmFilter="0, 0; .2, .5; .8, .5; 1, 0"/>
                                        <p:tgtEl>
                                          <p:spTgt spid="18"/>
                                        </p:tgtEl>
                                      </p:cBhvr>
                                    </p:animEffect>
                                    <p:animScale>
                                      <p:cBhvr>
                                        <p:cTn id="113" dur="250" autoRev="1" fill="hold"/>
                                        <p:tgtEl>
                                          <p:spTgt spid="18"/>
                                        </p:tgtEl>
                                      </p:cBhvr>
                                      <p:by x="105000" y="105000"/>
                                    </p:animScale>
                                  </p:childTnLst>
                                </p:cTn>
                              </p:par>
                            </p:childTnLst>
                          </p:cTn>
                        </p:par>
                        <p:par>
                          <p:cTn id="114" fill="hold">
                            <p:stCondLst>
                              <p:cond delay="11650"/>
                            </p:stCondLst>
                            <p:childTnLst>
                              <p:par>
                                <p:cTn id="115" presetID="41" presetClass="entr" presetSubtype="0" fill="hold" grpId="0" nodeType="afterEffect">
                                  <p:stCondLst>
                                    <p:cond delay="0"/>
                                  </p:stCondLst>
                                  <p:iterate type="lt">
                                    <p:tmPct val="10000"/>
                                  </p:iterate>
                                  <p:childTnLst>
                                    <p:set>
                                      <p:cBhvr>
                                        <p:cTn id="116" dur="1" fill="hold">
                                          <p:stCondLst>
                                            <p:cond delay="0"/>
                                          </p:stCondLst>
                                        </p:cTn>
                                        <p:tgtEl>
                                          <p:spTgt spid="17"/>
                                        </p:tgtEl>
                                        <p:attrNameLst>
                                          <p:attrName>style.visibility</p:attrName>
                                        </p:attrNameLst>
                                      </p:cBhvr>
                                      <p:to>
                                        <p:strVal val="visible"/>
                                      </p:to>
                                    </p:set>
                                    <p:anim calcmode="lin" valueType="num">
                                      <p:cBhvr>
                                        <p:cTn id="11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18" dur="500" fill="hold"/>
                                        <p:tgtEl>
                                          <p:spTgt spid="17"/>
                                        </p:tgtEl>
                                        <p:attrNameLst>
                                          <p:attrName>ppt_y</p:attrName>
                                        </p:attrNameLst>
                                      </p:cBhvr>
                                      <p:tavLst>
                                        <p:tav tm="0">
                                          <p:val>
                                            <p:strVal val="#ppt_y"/>
                                          </p:val>
                                        </p:tav>
                                        <p:tav tm="100000">
                                          <p:val>
                                            <p:strVal val="#ppt_y"/>
                                          </p:val>
                                        </p:tav>
                                      </p:tavLst>
                                    </p:anim>
                                    <p:anim calcmode="lin" valueType="num">
                                      <p:cBhvr>
                                        <p:cTn id="11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2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21" dur="500" tmFilter="0,0; .5, 1; 1, 1"/>
                                        <p:tgtEl>
                                          <p:spTgt spid="17"/>
                                        </p:tgtEl>
                                      </p:cBhvr>
                                    </p:animEffect>
                                  </p:childTnLst>
                                </p:cTn>
                              </p:par>
                            </p:childTnLst>
                          </p:cTn>
                        </p:par>
                        <p:par>
                          <p:cTn id="122" fill="hold">
                            <p:stCondLst>
                              <p:cond delay="12500"/>
                            </p:stCondLst>
                            <p:childTnLst>
                              <p:par>
                                <p:cTn id="123" presetID="26" presetClass="emph" presetSubtype="0" fill="hold" grpId="1" nodeType="afterEffect">
                                  <p:stCondLst>
                                    <p:cond delay="0"/>
                                  </p:stCondLst>
                                  <p:iterate type="lt">
                                    <p:tmPct val="0"/>
                                  </p:iterate>
                                  <p:childTnLst>
                                    <p:animEffect transition="out" filter="fade">
                                      <p:cBhvr>
                                        <p:cTn id="124" dur="500" tmFilter="0, 0; .2, .5; .8, .5; 1, 0"/>
                                        <p:tgtEl>
                                          <p:spTgt spid="17"/>
                                        </p:tgtEl>
                                      </p:cBhvr>
                                    </p:animEffect>
                                    <p:animScale>
                                      <p:cBhvr>
                                        <p:cTn id="12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04</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pic>
        <p:nvPicPr>
          <p:cNvPr id="10" name="Picture 3" descr="C:\Users\Administrator\Desktop\78763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4216" y="895869"/>
            <a:ext cx="2906609" cy="409181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3955242" y="4114325"/>
            <a:ext cx="764557" cy="764557"/>
            <a:chOff x="3832873" y="2297208"/>
            <a:chExt cx="1516550" cy="1516550"/>
          </a:xfrm>
        </p:grpSpPr>
        <p:grpSp>
          <p:nvGrpSpPr>
            <p:cNvPr id="12" name="组合 11"/>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sp>
            <p:nvSpPr>
              <p:cNvPr id="15" name="椭圆 1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grpSp>
        <p:sp>
          <p:nvSpPr>
            <p:cNvPr id="13" name="椭圆 12"/>
            <p:cNvSpPr/>
            <p:nvPr/>
          </p:nvSpPr>
          <p:spPr>
            <a:xfrm>
              <a:off x="3983164" y="2466913"/>
              <a:ext cx="1185736" cy="1185736"/>
            </a:xfrm>
            <a:prstGeom prst="ellipse">
              <a:avLst/>
            </a:prstGeom>
            <a:solidFill>
              <a:srgbClr val="1F84B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16" name="组合 15"/>
          <p:cNvGrpSpPr/>
          <p:nvPr/>
        </p:nvGrpSpPr>
        <p:grpSpPr>
          <a:xfrm>
            <a:off x="3198033" y="3298741"/>
            <a:ext cx="764557" cy="764557"/>
            <a:chOff x="3832873" y="2297208"/>
            <a:chExt cx="1516550" cy="1516550"/>
          </a:xfrm>
        </p:grpSpPr>
        <p:grpSp>
          <p:nvGrpSpPr>
            <p:cNvPr id="17" name="组合 16"/>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sp>
            <p:nvSpPr>
              <p:cNvPr id="20" name="椭圆 1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grpSp>
        <p:sp>
          <p:nvSpPr>
            <p:cNvPr id="18" name="椭圆 17"/>
            <p:cNvSpPr/>
            <p:nvPr/>
          </p:nvSpPr>
          <p:spPr>
            <a:xfrm>
              <a:off x="3983164" y="2466913"/>
              <a:ext cx="1185736" cy="1185736"/>
            </a:xfrm>
            <a:prstGeom prst="ellipse">
              <a:avLst/>
            </a:prstGeom>
            <a:solidFill>
              <a:srgbClr val="1F84B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21" name="组合 20"/>
          <p:cNvGrpSpPr/>
          <p:nvPr/>
        </p:nvGrpSpPr>
        <p:grpSpPr>
          <a:xfrm>
            <a:off x="4724354" y="2800281"/>
            <a:ext cx="764557" cy="764557"/>
            <a:chOff x="3832873" y="2297208"/>
            <a:chExt cx="1516550" cy="1516550"/>
          </a:xfrm>
        </p:grpSpPr>
        <p:grpSp>
          <p:nvGrpSpPr>
            <p:cNvPr id="22" name="组合 21"/>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sp>
            <p:nvSpPr>
              <p:cNvPr id="25" name="椭圆 2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grpSp>
        <p:sp>
          <p:nvSpPr>
            <p:cNvPr id="23" name="椭圆 22"/>
            <p:cNvSpPr/>
            <p:nvPr/>
          </p:nvSpPr>
          <p:spPr>
            <a:xfrm>
              <a:off x="3983164" y="2466913"/>
              <a:ext cx="1185736" cy="1185736"/>
            </a:xfrm>
            <a:prstGeom prst="ellipse">
              <a:avLst/>
            </a:prstGeom>
            <a:solidFill>
              <a:srgbClr val="1F84B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26" name="组合 25"/>
          <p:cNvGrpSpPr/>
          <p:nvPr/>
        </p:nvGrpSpPr>
        <p:grpSpPr>
          <a:xfrm>
            <a:off x="3198033" y="2327491"/>
            <a:ext cx="764557" cy="764557"/>
            <a:chOff x="3832873" y="2297208"/>
            <a:chExt cx="1516550" cy="1516550"/>
          </a:xfrm>
        </p:grpSpPr>
        <p:grpSp>
          <p:nvGrpSpPr>
            <p:cNvPr id="27" name="组合 26"/>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sp>
            <p:nvSpPr>
              <p:cNvPr id="30" name="椭圆 2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grpSp>
        <p:sp>
          <p:nvSpPr>
            <p:cNvPr id="28" name="椭圆 27"/>
            <p:cNvSpPr/>
            <p:nvPr/>
          </p:nvSpPr>
          <p:spPr>
            <a:xfrm>
              <a:off x="3983164" y="2466913"/>
              <a:ext cx="1185736" cy="1185736"/>
            </a:xfrm>
            <a:prstGeom prst="ellipse">
              <a:avLst/>
            </a:prstGeom>
            <a:solidFill>
              <a:srgbClr val="1F84B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31" name="组合 30"/>
          <p:cNvGrpSpPr/>
          <p:nvPr/>
        </p:nvGrpSpPr>
        <p:grpSpPr>
          <a:xfrm>
            <a:off x="4724354" y="1817604"/>
            <a:ext cx="764557" cy="764557"/>
            <a:chOff x="3832873" y="2297208"/>
            <a:chExt cx="1516550" cy="1516550"/>
          </a:xfrm>
        </p:grpSpPr>
        <p:grpSp>
          <p:nvGrpSpPr>
            <p:cNvPr id="32" name="组合 31"/>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sp>
            <p:nvSpPr>
              <p:cNvPr id="35" name="椭圆 3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grpSp>
        <p:sp>
          <p:nvSpPr>
            <p:cNvPr id="33" name="椭圆 32"/>
            <p:cNvSpPr/>
            <p:nvPr/>
          </p:nvSpPr>
          <p:spPr>
            <a:xfrm>
              <a:off x="3983164" y="2466913"/>
              <a:ext cx="1185736" cy="1185736"/>
            </a:xfrm>
            <a:prstGeom prst="ellipse">
              <a:avLst/>
            </a:prstGeom>
            <a:solidFill>
              <a:srgbClr val="1F84B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36" name="组合 35"/>
          <p:cNvGrpSpPr/>
          <p:nvPr/>
        </p:nvGrpSpPr>
        <p:grpSpPr>
          <a:xfrm>
            <a:off x="3955242" y="972045"/>
            <a:ext cx="764557" cy="764557"/>
            <a:chOff x="3832873" y="2297208"/>
            <a:chExt cx="1516550" cy="1516550"/>
          </a:xfrm>
        </p:grpSpPr>
        <p:grpSp>
          <p:nvGrpSpPr>
            <p:cNvPr id="37" name="组合 36"/>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sp>
            <p:nvSpPr>
              <p:cNvPr id="40" name="椭圆 3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fontAlgn="auto">
                  <a:spcBef>
                    <a:spcPts val="0"/>
                  </a:spcBef>
                  <a:spcAft>
                    <a:spcPts val="0"/>
                  </a:spcAft>
                  <a:defRPr/>
                </a:pPr>
                <a:endParaRPr lang="zh-CN" altLang="en-US" b="0" kern="0">
                  <a:solidFill>
                    <a:schemeClr val="tx1">
                      <a:lumMod val="65000"/>
                      <a:lumOff val="35000"/>
                    </a:schemeClr>
                  </a:solidFill>
                  <a:latin typeface="Calibri" panose="020F0502020204030204"/>
                  <a:ea typeface="宋体" panose="02010600030101010101" pitchFamily="2" charset="-122"/>
                </a:endParaRPr>
              </a:p>
            </p:txBody>
          </p:sp>
        </p:grpSp>
        <p:sp>
          <p:nvSpPr>
            <p:cNvPr id="38" name="椭圆 37"/>
            <p:cNvSpPr/>
            <p:nvPr/>
          </p:nvSpPr>
          <p:spPr>
            <a:xfrm>
              <a:off x="3983164" y="2466913"/>
              <a:ext cx="1185736" cy="1185736"/>
            </a:xfrm>
            <a:prstGeom prst="ellipse">
              <a:avLst/>
            </a:prstGeom>
            <a:solidFill>
              <a:srgbClr val="1F84B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41" name="Group 34"/>
          <p:cNvGrpSpPr/>
          <p:nvPr/>
        </p:nvGrpSpPr>
        <p:grpSpPr>
          <a:xfrm>
            <a:off x="4196422" y="1184730"/>
            <a:ext cx="299402" cy="243631"/>
            <a:chOff x="1550139" y="1314466"/>
            <a:chExt cx="509139" cy="414300"/>
          </a:xfrm>
          <a:solidFill>
            <a:schemeClr val="bg1"/>
          </a:solidFill>
        </p:grpSpPr>
        <p:sp>
          <p:nvSpPr>
            <p:cNvPr id="42"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43"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44"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grpSp>
      <p:sp>
        <p:nvSpPr>
          <p:cNvPr id="45" name="矩形 3"/>
          <p:cNvSpPr>
            <a:spLocks noChangeArrowheads="1"/>
          </p:cNvSpPr>
          <p:nvPr/>
        </p:nvSpPr>
        <p:spPr bwMode="auto">
          <a:xfrm>
            <a:off x="4863918" y="1205287"/>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首要任务</a:t>
            </a:r>
          </a:p>
        </p:txBody>
      </p:sp>
      <p:sp>
        <p:nvSpPr>
          <p:cNvPr id="46" name="文本框 13"/>
          <p:cNvSpPr txBox="1"/>
          <p:nvPr/>
        </p:nvSpPr>
        <p:spPr>
          <a:xfrm>
            <a:off x="5714648" y="1057601"/>
            <a:ext cx="2437648" cy="564889"/>
          </a:xfrm>
          <a:prstGeom prst="rect">
            <a:avLst/>
          </a:prstGeom>
          <a:noFill/>
        </p:spPr>
        <p:txBody>
          <a:bodyPr wrap="square" lIns="65804" tIns="32901" rIns="65804" bIns="32901" rtlCol="0">
            <a:spAutoFit/>
          </a:bodyPr>
          <a:lstStyle/>
          <a:p>
            <a:pPr algn="l">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p>
        </p:txBody>
      </p:sp>
      <p:sp>
        <p:nvSpPr>
          <p:cNvPr id="47" name="矩形 3"/>
          <p:cNvSpPr>
            <a:spLocks noChangeArrowheads="1"/>
          </p:cNvSpPr>
          <p:nvPr/>
        </p:nvSpPr>
        <p:spPr bwMode="auto">
          <a:xfrm>
            <a:off x="5721102" y="1809985"/>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项目运作</a:t>
            </a:r>
          </a:p>
        </p:txBody>
      </p:sp>
      <p:sp>
        <p:nvSpPr>
          <p:cNvPr id="48" name="文本框 13"/>
          <p:cNvSpPr txBox="1"/>
          <p:nvPr/>
        </p:nvSpPr>
        <p:spPr>
          <a:xfrm>
            <a:off x="5714648" y="2114692"/>
            <a:ext cx="2437648" cy="564889"/>
          </a:xfrm>
          <a:prstGeom prst="rect">
            <a:avLst/>
          </a:prstGeom>
          <a:noFill/>
        </p:spPr>
        <p:txBody>
          <a:bodyPr wrap="square" lIns="65804" tIns="32901" rIns="65804" bIns="32901" rtlCol="0">
            <a:spAutoFit/>
          </a:bodyPr>
          <a:lstStyle/>
          <a:p>
            <a:pPr algn="l">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p>
        </p:txBody>
      </p:sp>
      <p:sp>
        <p:nvSpPr>
          <p:cNvPr id="49" name="Freeform 20"/>
          <p:cNvSpPr>
            <a:spLocks noEditPoints="1"/>
          </p:cNvSpPr>
          <p:nvPr/>
        </p:nvSpPr>
        <p:spPr bwMode="auto">
          <a:xfrm>
            <a:off x="4949859" y="2089514"/>
            <a:ext cx="298302" cy="202707"/>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50" name="矩形 3"/>
          <p:cNvSpPr>
            <a:spLocks noChangeArrowheads="1"/>
          </p:cNvSpPr>
          <p:nvPr/>
        </p:nvSpPr>
        <p:spPr bwMode="auto">
          <a:xfrm>
            <a:off x="2058177" y="2190869"/>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进度推进</a:t>
            </a:r>
          </a:p>
        </p:txBody>
      </p:sp>
      <p:sp>
        <p:nvSpPr>
          <p:cNvPr id="51" name="文本框 13"/>
          <p:cNvSpPr txBox="1"/>
          <p:nvPr/>
        </p:nvSpPr>
        <p:spPr>
          <a:xfrm>
            <a:off x="686998" y="2484715"/>
            <a:ext cx="2332938" cy="564889"/>
          </a:xfrm>
          <a:prstGeom prst="rect">
            <a:avLst/>
          </a:prstGeom>
          <a:noFill/>
        </p:spPr>
        <p:txBody>
          <a:bodyPr wrap="square" lIns="65804" tIns="32901" rIns="65804" bIns="32901" rtlCol="0">
            <a:spAutoFit/>
          </a:bodyPr>
          <a:lstStyle/>
          <a:p>
            <a:pPr algn="r">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p>
        </p:txBody>
      </p:sp>
      <p:grpSp>
        <p:nvGrpSpPr>
          <p:cNvPr id="52" name="Group 20"/>
          <p:cNvGrpSpPr/>
          <p:nvPr/>
        </p:nvGrpSpPr>
        <p:grpSpPr>
          <a:xfrm>
            <a:off x="3418029" y="2586492"/>
            <a:ext cx="309318" cy="214246"/>
            <a:chOff x="7416800" y="1122363"/>
            <a:chExt cx="366713" cy="254000"/>
          </a:xfrm>
          <a:solidFill>
            <a:schemeClr val="bg1"/>
          </a:solidFill>
        </p:grpSpPr>
        <p:sp>
          <p:nvSpPr>
            <p:cNvPr id="53"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54"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grpSp>
      <p:sp>
        <p:nvSpPr>
          <p:cNvPr id="55" name="矩形 3"/>
          <p:cNvSpPr>
            <a:spLocks noChangeArrowheads="1"/>
          </p:cNvSpPr>
          <p:nvPr/>
        </p:nvSpPr>
        <p:spPr bwMode="auto">
          <a:xfrm>
            <a:off x="5714649" y="2800281"/>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启动资金</a:t>
            </a:r>
          </a:p>
        </p:txBody>
      </p:sp>
      <p:sp>
        <p:nvSpPr>
          <p:cNvPr id="56" name="文本框 13"/>
          <p:cNvSpPr txBox="1"/>
          <p:nvPr/>
        </p:nvSpPr>
        <p:spPr>
          <a:xfrm>
            <a:off x="5714648" y="3092291"/>
            <a:ext cx="2437648" cy="564889"/>
          </a:xfrm>
          <a:prstGeom prst="rect">
            <a:avLst/>
          </a:prstGeom>
          <a:noFill/>
        </p:spPr>
        <p:txBody>
          <a:bodyPr wrap="square" lIns="65804" tIns="32901" rIns="65804" bIns="32901" rtlCol="0">
            <a:spAutoFit/>
          </a:bodyPr>
          <a:lstStyle/>
          <a:p>
            <a:pPr algn="l">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p>
        </p:txBody>
      </p:sp>
      <p:grpSp>
        <p:nvGrpSpPr>
          <p:cNvPr id="57" name="组合 56"/>
          <p:cNvGrpSpPr/>
          <p:nvPr/>
        </p:nvGrpSpPr>
        <p:grpSpPr>
          <a:xfrm>
            <a:off x="4951340" y="2998840"/>
            <a:ext cx="316620" cy="302661"/>
            <a:chOff x="3294063" y="754063"/>
            <a:chExt cx="5600701" cy="5353051"/>
          </a:xfrm>
          <a:solidFill>
            <a:schemeClr val="bg1"/>
          </a:solidFill>
        </p:grpSpPr>
        <p:sp>
          <p:nvSpPr>
            <p:cNvPr id="58"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59"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60"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61"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62"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63"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64"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65"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66"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67"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sp>
          <p:nvSpPr>
            <p:cNvPr id="68"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pPr defTabSz="684325" fontAlgn="auto">
                <a:spcBef>
                  <a:spcPts val="0"/>
                </a:spcBef>
                <a:spcAft>
                  <a:spcPts val="0"/>
                </a:spcAft>
              </a:pPr>
              <a:endParaRPr lang="zh-CN" altLang="en-US" sz="1400">
                <a:solidFill>
                  <a:schemeClr val="tx1">
                    <a:lumMod val="65000"/>
                    <a:lumOff val="35000"/>
                  </a:schemeClr>
                </a:solidFill>
                <a:latin typeface="Calibri" panose="020F0502020204030204"/>
                <a:ea typeface="宋体" panose="02010600030101010101" pitchFamily="2" charset="-122"/>
              </a:endParaRPr>
            </a:p>
          </p:txBody>
        </p:sp>
      </p:grpSp>
      <p:sp>
        <p:nvSpPr>
          <p:cNvPr id="69" name="矩形 3"/>
          <p:cNvSpPr>
            <a:spLocks noChangeArrowheads="1"/>
          </p:cNvSpPr>
          <p:nvPr/>
        </p:nvSpPr>
        <p:spPr bwMode="auto">
          <a:xfrm>
            <a:off x="2058179" y="3352559"/>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效益预测</a:t>
            </a:r>
          </a:p>
        </p:txBody>
      </p:sp>
      <p:sp>
        <p:nvSpPr>
          <p:cNvPr id="70" name="文本框 13"/>
          <p:cNvSpPr txBox="1"/>
          <p:nvPr/>
        </p:nvSpPr>
        <p:spPr>
          <a:xfrm>
            <a:off x="686998" y="3617840"/>
            <a:ext cx="2332938" cy="564889"/>
          </a:xfrm>
          <a:prstGeom prst="rect">
            <a:avLst/>
          </a:prstGeom>
          <a:noFill/>
        </p:spPr>
        <p:txBody>
          <a:bodyPr wrap="square" lIns="65804" tIns="32901" rIns="65804" bIns="32901" rtlCol="0">
            <a:spAutoFit/>
          </a:bodyPr>
          <a:lstStyle/>
          <a:p>
            <a:pPr algn="r">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p>
        </p:txBody>
      </p:sp>
      <p:grpSp>
        <p:nvGrpSpPr>
          <p:cNvPr id="71" name="Group 23"/>
          <p:cNvGrpSpPr/>
          <p:nvPr/>
        </p:nvGrpSpPr>
        <p:grpSpPr>
          <a:xfrm>
            <a:off x="3477193" y="3562046"/>
            <a:ext cx="256866" cy="223934"/>
            <a:chOff x="7540014" y="4306907"/>
            <a:chExt cx="389342" cy="339426"/>
          </a:xfrm>
          <a:solidFill>
            <a:schemeClr val="bg1"/>
          </a:solidFill>
        </p:grpSpPr>
        <p:sp>
          <p:nvSpPr>
            <p:cNvPr id="72"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73"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74"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75"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76"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77"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78"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79"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80"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81"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82"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grpSp>
      <p:sp>
        <p:nvSpPr>
          <p:cNvPr id="83" name="矩形 3"/>
          <p:cNvSpPr>
            <a:spLocks noChangeArrowheads="1"/>
          </p:cNvSpPr>
          <p:nvPr/>
        </p:nvSpPr>
        <p:spPr bwMode="auto">
          <a:xfrm>
            <a:off x="4863918" y="4321011"/>
            <a:ext cx="907665" cy="29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61" tIns="34281" rIns="68561" bIns="34281">
            <a:spAutoFit/>
          </a:bodyPr>
          <a:lstStyle/>
          <a:p>
            <a:r>
              <a:rPr lang="zh-CN" altLang="en-US" sz="1500" b="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团队协作</a:t>
            </a:r>
          </a:p>
        </p:txBody>
      </p:sp>
      <p:sp>
        <p:nvSpPr>
          <p:cNvPr id="84" name="文本框 13"/>
          <p:cNvSpPr txBox="1"/>
          <p:nvPr/>
        </p:nvSpPr>
        <p:spPr>
          <a:xfrm>
            <a:off x="5714648" y="4173326"/>
            <a:ext cx="2437648" cy="564889"/>
          </a:xfrm>
          <a:prstGeom prst="rect">
            <a:avLst/>
          </a:prstGeom>
          <a:noFill/>
        </p:spPr>
        <p:txBody>
          <a:bodyPr wrap="square" lIns="65804" tIns="32901" rIns="65804" bIns="32901" rtlCol="0">
            <a:spAutoFit/>
          </a:bodyPr>
          <a:lstStyle/>
          <a:p>
            <a:pPr algn="l">
              <a:lnSpc>
                <a:spcPct val="120000"/>
              </a:lnSpc>
              <a:spcBef>
                <a:spcPct val="0"/>
              </a:spcBef>
              <a:buNone/>
            </a:pPr>
            <a:r>
              <a:rPr lang="zh-CN" altLang="en-US" sz="9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p>
        </p:txBody>
      </p:sp>
      <p:grpSp>
        <p:nvGrpSpPr>
          <p:cNvPr id="85" name="Group 9"/>
          <p:cNvGrpSpPr/>
          <p:nvPr/>
        </p:nvGrpSpPr>
        <p:grpSpPr>
          <a:xfrm>
            <a:off x="4193261" y="4407061"/>
            <a:ext cx="288519" cy="213944"/>
            <a:chOff x="4572000" y="3414713"/>
            <a:chExt cx="374651" cy="277813"/>
          </a:xfrm>
          <a:solidFill>
            <a:schemeClr val="bg1"/>
          </a:solidFill>
        </p:grpSpPr>
        <p:sp>
          <p:nvSpPr>
            <p:cNvPr id="86"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sp>
          <p:nvSpPr>
            <p:cNvPr id="87"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en-US" dirty="0">
                <a:solidFill>
                  <a:schemeClr val="tx1">
                    <a:lumMod val="65000"/>
                    <a:lumOff val="35000"/>
                  </a:schemeClr>
                </a:solidFill>
                <a:latin typeface="微软雅黑" panose="020B0503020204020204" pitchFamily="34" charset="-122"/>
              </a:endParaRPr>
            </a:p>
          </p:txBody>
        </p:sp>
      </p:grpSp>
    </p:spTree>
    <p:extLst>
      <p:ext uri="{BB962C8B-B14F-4D97-AF65-F5344CB8AC3E}">
        <p14:creationId xmlns:p14="http://schemas.microsoft.com/office/powerpoint/2010/main" val="563978759"/>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22" presetClass="entr" presetSubtype="4"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par>
                          <p:cTn id="27" fill="hold">
                            <p:stCondLst>
                              <p:cond delay="2000"/>
                            </p:stCondLst>
                            <p:childTnLst>
                              <p:par>
                                <p:cTn id="28" presetID="23" presetClass="entr" presetSubtype="36"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strVal val="(6*min(max(#ppt_w*#ppt_h,.3),1)-7.4)/-.7*#ppt_w"/>
                                          </p:val>
                                        </p:tav>
                                        <p:tav tm="100000">
                                          <p:val>
                                            <p:strVal val="#ppt_w"/>
                                          </p:val>
                                        </p:tav>
                                      </p:tavLst>
                                    </p:anim>
                                    <p:anim calcmode="lin" valueType="num">
                                      <p:cBhvr>
                                        <p:cTn id="31" dur="500" fill="hold"/>
                                        <p:tgtEl>
                                          <p:spTgt spid="11"/>
                                        </p:tgtEl>
                                        <p:attrNameLst>
                                          <p:attrName>ppt_h</p:attrName>
                                        </p:attrNameLst>
                                      </p:cBhvr>
                                      <p:tavLst>
                                        <p:tav tm="0">
                                          <p:val>
                                            <p:strVal val="(6*min(max(#ppt_w*#ppt_h,.3),1)-7.4)/-.7*#ppt_h"/>
                                          </p:val>
                                        </p:tav>
                                        <p:tav tm="100000">
                                          <p:val>
                                            <p:strVal val="#ppt_h"/>
                                          </p:val>
                                        </p:tav>
                                      </p:tavLst>
                                    </p:anim>
                                    <p:anim calcmode="lin" valueType="num">
                                      <p:cBhvr>
                                        <p:cTn id="32" dur="500" fill="hold"/>
                                        <p:tgtEl>
                                          <p:spTgt spid="11"/>
                                        </p:tgtEl>
                                        <p:attrNameLst>
                                          <p:attrName>ppt_x</p:attrName>
                                        </p:attrNameLst>
                                      </p:cBhvr>
                                      <p:tavLst>
                                        <p:tav tm="0">
                                          <p:val>
                                            <p:fltVal val="0.5"/>
                                          </p:val>
                                        </p:tav>
                                        <p:tav tm="100000">
                                          <p:val>
                                            <p:strVal val="#ppt_x"/>
                                          </p:val>
                                        </p:tav>
                                      </p:tavLst>
                                    </p:anim>
                                    <p:anim calcmode="lin" valueType="num">
                                      <p:cBhvr>
                                        <p:cTn id="33" dur="500" fill="hold"/>
                                        <p:tgtEl>
                                          <p:spTgt spid="11"/>
                                        </p:tgtEl>
                                        <p:attrNameLst>
                                          <p:attrName>ppt_y</p:attrName>
                                        </p:attrNameLst>
                                      </p:cBhvr>
                                      <p:tavLst>
                                        <p:tav tm="0">
                                          <p:val>
                                            <p:strVal val="1+(6*min(max(#ppt_w*#ppt_h,.3),1)-7.4)/-.7*#ppt_h/2"/>
                                          </p:val>
                                        </p:tav>
                                        <p:tav tm="100000">
                                          <p:val>
                                            <p:strVal val="#ppt_y"/>
                                          </p:val>
                                        </p:tav>
                                      </p:tavLst>
                                    </p:anim>
                                  </p:childTnLst>
                                </p:cTn>
                              </p:par>
                              <p:par>
                                <p:cTn id="34" presetID="23" presetClass="entr" presetSubtype="36" fill="hold" nodeType="withEffect">
                                  <p:stCondLst>
                                    <p:cond delay="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strVal val="(6*min(max(#ppt_w*#ppt_h,.3),1)-7.4)/-.7*#ppt_w"/>
                                          </p:val>
                                        </p:tav>
                                        <p:tav tm="100000">
                                          <p:val>
                                            <p:strVal val="#ppt_w"/>
                                          </p:val>
                                        </p:tav>
                                      </p:tavLst>
                                    </p:anim>
                                    <p:anim calcmode="lin" valueType="num">
                                      <p:cBhvr>
                                        <p:cTn id="37" dur="500" fill="hold"/>
                                        <p:tgtEl>
                                          <p:spTgt spid="16"/>
                                        </p:tgtEl>
                                        <p:attrNameLst>
                                          <p:attrName>ppt_h</p:attrName>
                                        </p:attrNameLst>
                                      </p:cBhvr>
                                      <p:tavLst>
                                        <p:tav tm="0">
                                          <p:val>
                                            <p:strVal val="(6*min(max(#ppt_w*#ppt_h,.3),1)-7.4)/-.7*#ppt_h"/>
                                          </p:val>
                                        </p:tav>
                                        <p:tav tm="100000">
                                          <p:val>
                                            <p:strVal val="#ppt_h"/>
                                          </p:val>
                                        </p:tav>
                                      </p:tavLst>
                                    </p:anim>
                                    <p:anim calcmode="lin" valueType="num">
                                      <p:cBhvr>
                                        <p:cTn id="38" dur="500" fill="hold"/>
                                        <p:tgtEl>
                                          <p:spTgt spid="16"/>
                                        </p:tgtEl>
                                        <p:attrNameLst>
                                          <p:attrName>ppt_x</p:attrName>
                                        </p:attrNameLst>
                                      </p:cBhvr>
                                      <p:tavLst>
                                        <p:tav tm="0">
                                          <p:val>
                                            <p:fltVal val="0.5"/>
                                          </p:val>
                                        </p:tav>
                                        <p:tav tm="100000">
                                          <p:val>
                                            <p:strVal val="#ppt_x"/>
                                          </p:val>
                                        </p:tav>
                                      </p:tavLst>
                                    </p:anim>
                                    <p:anim calcmode="lin" valueType="num">
                                      <p:cBhvr>
                                        <p:cTn id="39" dur="500" fill="hold"/>
                                        <p:tgtEl>
                                          <p:spTgt spid="16"/>
                                        </p:tgtEl>
                                        <p:attrNameLst>
                                          <p:attrName>ppt_y</p:attrName>
                                        </p:attrNameLst>
                                      </p:cBhvr>
                                      <p:tavLst>
                                        <p:tav tm="0">
                                          <p:val>
                                            <p:strVal val="1+(6*min(max(#ppt_w*#ppt_h,.3),1)-7.4)/-.7*#ppt_h/2"/>
                                          </p:val>
                                        </p:tav>
                                        <p:tav tm="100000">
                                          <p:val>
                                            <p:strVal val="#ppt_y"/>
                                          </p:val>
                                        </p:tav>
                                      </p:tavLst>
                                    </p:anim>
                                  </p:childTnLst>
                                </p:cTn>
                              </p:par>
                              <p:par>
                                <p:cTn id="40" presetID="23" presetClass="entr" presetSubtype="36" fill="hold" nodeType="withEffect">
                                  <p:stCondLst>
                                    <p:cond delay="4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strVal val="(6*min(max(#ppt_w*#ppt_h,.3),1)-7.4)/-.7*#ppt_w"/>
                                          </p:val>
                                        </p:tav>
                                        <p:tav tm="100000">
                                          <p:val>
                                            <p:strVal val="#ppt_w"/>
                                          </p:val>
                                        </p:tav>
                                      </p:tavLst>
                                    </p:anim>
                                    <p:anim calcmode="lin" valueType="num">
                                      <p:cBhvr>
                                        <p:cTn id="43" dur="500" fill="hold"/>
                                        <p:tgtEl>
                                          <p:spTgt spid="26"/>
                                        </p:tgtEl>
                                        <p:attrNameLst>
                                          <p:attrName>ppt_h</p:attrName>
                                        </p:attrNameLst>
                                      </p:cBhvr>
                                      <p:tavLst>
                                        <p:tav tm="0">
                                          <p:val>
                                            <p:strVal val="(6*min(max(#ppt_w*#ppt_h,.3),1)-7.4)/-.7*#ppt_h"/>
                                          </p:val>
                                        </p:tav>
                                        <p:tav tm="100000">
                                          <p:val>
                                            <p:strVal val="#ppt_h"/>
                                          </p:val>
                                        </p:tav>
                                      </p:tavLst>
                                    </p:anim>
                                    <p:anim calcmode="lin" valueType="num">
                                      <p:cBhvr>
                                        <p:cTn id="44" dur="500" fill="hold"/>
                                        <p:tgtEl>
                                          <p:spTgt spid="26"/>
                                        </p:tgtEl>
                                        <p:attrNameLst>
                                          <p:attrName>ppt_x</p:attrName>
                                        </p:attrNameLst>
                                      </p:cBhvr>
                                      <p:tavLst>
                                        <p:tav tm="0">
                                          <p:val>
                                            <p:fltVal val="0.5"/>
                                          </p:val>
                                        </p:tav>
                                        <p:tav tm="100000">
                                          <p:val>
                                            <p:strVal val="#ppt_x"/>
                                          </p:val>
                                        </p:tav>
                                      </p:tavLst>
                                    </p:anim>
                                    <p:anim calcmode="lin" valueType="num">
                                      <p:cBhvr>
                                        <p:cTn id="45" dur="500" fill="hold"/>
                                        <p:tgtEl>
                                          <p:spTgt spid="26"/>
                                        </p:tgtEl>
                                        <p:attrNameLst>
                                          <p:attrName>ppt_y</p:attrName>
                                        </p:attrNameLst>
                                      </p:cBhvr>
                                      <p:tavLst>
                                        <p:tav tm="0">
                                          <p:val>
                                            <p:strVal val="1+(6*min(max(#ppt_w*#ppt_h,.3),1)-7.4)/-.7*#ppt_h/2"/>
                                          </p:val>
                                        </p:tav>
                                        <p:tav tm="100000">
                                          <p:val>
                                            <p:strVal val="#ppt_y"/>
                                          </p:val>
                                        </p:tav>
                                      </p:tavLst>
                                    </p:anim>
                                  </p:childTnLst>
                                </p:cTn>
                              </p:par>
                              <p:par>
                                <p:cTn id="46" presetID="23" presetClass="entr" presetSubtype="36" fill="hold" nodeType="withEffect">
                                  <p:stCondLst>
                                    <p:cond delay="6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strVal val="(6*min(max(#ppt_w*#ppt_h,.3),1)-7.4)/-.7*#ppt_w"/>
                                          </p:val>
                                        </p:tav>
                                        <p:tav tm="100000">
                                          <p:val>
                                            <p:strVal val="#ppt_w"/>
                                          </p:val>
                                        </p:tav>
                                      </p:tavLst>
                                    </p:anim>
                                    <p:anim calcmode="lin" valueType="num">
                                      <p:cBhvr>
                                        <p:cTn id="49" dur="500" fill="hold"/>
                                        <p:tgtEl>
                                          <p:spTgt spid="31"/>
                                        </p:tgtEl>
                                        <p:attrNameLst>
                                          <p:attrName>ppt_h</p:attrName>
                                        </p:attrNameLst>
                                      </p:cBhvr>
                                      <p:tavLst>
                                        <p:tav tm="0">
                                          <p:val>
                                            <p:strVal val="(6*min(max(#ppt_w*#ppt_h,.3),1)-7.4)/-.7*#ppt_h"/>
                                          </p:val>
                                        </p:tav>
                                        <p:tav tm="100000">
                                          <p:val>
                                            <p:strVal val="#ppt_h"/>
                                          </p:val>
                                        </p:tav>
                                      </p:tavLst>
                                    </p:anim>
                                    <p:anim calcmode="lin" valueType="num">
                                      <p:cBhvr>
                                        <p:cTn id="50" dur="500" fill="hold"/>
                                        <p:tgtEl>
                                          <p:spTgt spid="31"/>
                                        </p:tgtEl>
                                        <p:attrNameLst>
                                          <p:attrName>ppt_x</p:attrName>
                                        </p:attrNameLst>
                                      </p:cBhvr>
                                      <p:tavLst>
                                        <p:tav tm="0">
                                          <p:val>
                                            <p:fltVal val="0.5"/>
                                          </p:val>
                                        </p:tav>
                                        <p:tav tm="100000">
                                          <p:val>
                                            <p:strVal val="#ppt_x"/>
                                          </p:val>
                                        </p:tav>
                                      </p:tavLst>
                                    </p:anim>
                                    <p:anim calcmode="lin" valueType="num">
                                      <p:cBhvr>
                                        <p:cTn id="51" dur="500" fill="hold"/>
                                        <p:tgtEl>
                                          <p:spTgt spid="31"/>
                                        </p:tgtEl>
                                        <p:attrNameLst>
                                          <p:attrName>ppt_y</p:attrName>
                                        </p:attrNameLst>
                                      </p:cBhvr>
                                      <p:tavLst>
                                        <p:tav tm="0">
                                          <p:val>
                                            <p:strVal val="1+(6*min(max(#ppt_w*#ppt_h,.3),1)-7.4)/-.7*#ppt_h/2"/>
                                          </p:val>
                                        </p:tav>
                                        <p:tav tm="100000">
                                          <p:val>
                                            <p:strVal val="#ppt_y"/>
                                          </p:val>
                                        </p:tav>
                                      </p:tavLst>
                                    </p:anim>
                                  </p:childTnLst>
                                </p:cTn>
                              </p:par>
                              <p:par>
                                <p:cTn id="52" presetID="23" presetClass="entr" presetSubtype="36" fill="hold" nodeType="withEffect">
                                  <p:stCondLst>
                                    <p:cond delay="90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strVal val="(6*min(max(#ppt_w*#ppt_h,.3),1)-7.4)/-.7*#ppt_w"/>
                                          </p:val>
                                        </p:tav>
                                        <p:tav tm="100000">
                                          <p:val>
                                            <p:strVal val="#ppt_w"/>
                                          </p:val>
                                        </p:tav>
                                      </p:tavLst>
                                    </p:anim>
                                    <p:anim calcmode="lin" valueType="num">
                                      <p:cBhvr>
                                        <p:cTn id="55" dur="500" fill="hold"/>
                                        <p:tgtEl>
                                          <p:spTgt spid="36"/>
                                        </p:tgtEl>
                                        <p:attrNameLst>
                                          <p:attrName>ppt_h</p:attrName>
                                        </p:attrNameLst>
                                      </p:cBhvr>
                                      <p:tavLst>
                                        <p:tav tm="0">
                                          <p:val>
                                            <p:strVal val="(6*min(max(#ppt_w*#ppt_h,.3),1)-7.4)/-.7*#ppt_h"/>
                                          </p:val>
                                        </p:tav>
                                        <p:tav tm="100000">
                                          <p:val>
                                            <p:strVal val="#ppt_h"/>
                                          </p:val>
                                        </p:tav>
                                      </p:tavLst>
                                    </p:anim>
                                    <p:anim calcmode="lin" valueType="num">
                                      <p:cBhvr>
                                        <p:cTn id="56" dur="500" fill="hold"/>
                                        <p:tgtEl>
                                          <p:spTgt spid="36"/>
                                        </p:tgtEl>
                                        <p:attrNameLst>
                                          <p:attrName>ppt_x</p:attrName>
                                        </p:attrNameLst>
                                      </p:cBhvr>
                                      <p:tavLst>
                                        <p:tav tm="0">
                                          <p:val>
                                            <p:fltVal val="0.5"/>
                                          </p:val>
                                        </p:tav>
                                        <p:tav tm="100000">
                                          <p:val>
                                            <p:strVal val="#ppt_x"/>
                                          </p:val>
                                        </p:tav>
                                      </p:tavLst>
                                    </p:anim>
                                    <p:anim calcmode="lin" valueType="num">
                                      <p:cBhvr>
                                        <p:cTn id="57" dur="500" fill="hold"/>
                                        <p:tgtEl>
                                          <p:spTgt spid="36"/>
                                        </p:tgtEl>
                                        <p:attrNameLst>
                                          <p:attrName>ppt_y</p:attrName>
                                        </p:attrNameLst>
                                      </p:cBhvr>
                                      <p:tavLst>
                                        <p:tav tm="0">
                                          <p:val>
                                            <p:strVal val="1+(6*min(max(#ppt_w*#ppt_h,.3),1)-7.4)/-.7*#ppt_h/2"/>
                                          </p:val>
                                        </p:tav>
                                        <p:tav tm="100000">
                                          <p:val>
                                            <p:strVal val="#ppt_y"/>
                                          </p:val>
                                        </p:tav>
                                      </p:tavLst>
                                    </p:anim>
                                  </p:childTnLst>
                                </p:cTn>
                              </p:par>
                              <p:par>
                                <p:cTn id="58" presetID="23" presetClass="entr" presetSubtype="36" fill="hold" nodeType="withEffect">
                                  <p:stCondLst>
                                    <p:cond delay="1100"/>
                                  </p:stCondLst>
                                  <p:childTnLst>
                                    <p:set>
                                      <p:cBhvr>
                                        <p:cTn id="59" dur="1" fill="hold">
                                          <p:stCondLst>
                                            <p:cond delay="0"/>
                                          </p:stCondLst>
                                        </p:cTn>
                                        <p:tgtEl>
                                          <p:spTgt spid="21"/>
                                        </p:tgtEl>
                                        <p:attrNameLst>
                                          <p:attrName>style.visibility</p:attrName>
                                        </p:attrNameLst>
                                      </p:cBhvr>
                                      <p:to>
                                        <p:strVal val="visible"/>
                                      </p:to>
                                    </p:set>
                                    <p:anim calcmode="lin" valueType="num">
                                      <p:cBhvr>
                                        <p:cTn id="60" dur="500" fill="hold"/>
                                        <p:tgtEl>
                                          <p:spTgt spid="21"/>
                                        </p:tgtEl>
                                        <p:attrNameLst>
                                          <p:attrName>ppt_w</p:attrName>
                                        </p:attrNameLst>
                                      </p:cBhvr>
                                      <p:tavLst>
                                        <p:tav tm="0">
                                          <p:val>
                                            <p:strVal val="(6*min(max(#ppt_w*#ppt_h,.3),1)-7.4)/-.7*#ppt_w"/>
                                          </p:val>
                                        </p:tav>
                                        <p:tav tm="100000">
                                          <p:val>
                                            <p:strVal val="#ppt_w"/>
                                          </p:val>
                                        </p:tav>
                                      </p:tavLst>
                                    </p:anim>
                                    <p:anim calcmode="lin" valueType="num">
                                      <p:cBhvr>
                                        <p:cTn id="61" dur="500" fill="hold"/>
                                        <p:tgtEl>
                                          <p:spTgt spid="21"/>
                                        </p:tgtEl>
                                        <p:attrNameLst>
                                          <p:attrName>ppt_h</p:attrName>
                                        </p:attrNameLst>
                                      </p:cBhvr>
                                      <p:tavLst>
                                        <p:tav tm="0">
                                          <p:val>
                                            <p:strVal val="(6*min(max(#ppt_w*#ppt_h,.3),1)-7.4)/-.7*#ppt_h"/>
                                          </p:val>
                                        </p:tav>
                                        <p:tav tm="100000">
                                          <p:val>
                                            <p:strVal val="#ppt_h"/>
                                          </p:val>
                                        </p:tav>
                                      </p:tavLst>
                                    </p:anim>
                                    <p:anim calcmode="lin" valueType="num">
                                      <p:cBhvr>
                                        <p:cTn id="62" dur="500" fill="hold"/>
                                        <p:tgtEl>
                                          <p:spTgt spid="21"/>
                                        </p:tgtEl>
                                        <p:attrNameLst>
                                          <p:attrName>ppt_x</p:attrName>
                                        </p:attrNameLst>
                                      </p:cBhvr>
                                      <p:tavLst>
                                        <p:tav tm="0">
                                          <p:val>
                                            <p:fltVal val="0.5"/>
                                          </p:val>
                                        </p:tav>
                                        <p:tav tm="100000">
                                          <p:val>
                                            <p:strVal val="#ppt_x"/>
                                          </p:val>
                                        </p:tav>
                                      </p:tavLst>
                                    </p:anim>
                                    <p:anim calcmode="lin" valueType="num">
                                      <p:cBhvr>
                                        <p:cTn id="63" dur="500" fill="hold"/>
                                        <p:tgtEl>
                                          <p:spTgt spid="21"/>
                                        </p:tgtEl>
                                        <p:attrNameLst>
                                          <p:attrName>ppt_y</p:attrName>
                                        </p:attrNameLst>
                                      </p:cBhvr>
                                      <p:tavLst>
                                        <p:tav tm="0">
                                          <p:val>
                                            <p:strVal val="1+(6*min(max(#ppt_w*#ppt_h,.3),1)-7.4)/-.7*#ppt_h/2"/>
                                          </p:val>
                                        </p:tav>
                                        <p:tav tm="100000">
                                          <p:val>
                                            <p:strVal val="#ppt_y"/>
                                          </p:val>
                                        </p:tav>
                                      </p:tavLst>
                                    </p:anim>
                                  </p:childTnLst>
                                </p:cTn>
                              </p:par>
                            </p:childTnLst>
                          </p:cTn>
                        </p:par>
                        <p:par>
                          <p:cTn id="64" fill="hold">
                            <p:stCondLst>
                              <p:cond delay="3600"/>
                            </p:stCondLst>
                            <p:childTnLst>
                              <p:par>
                                <p:cTn id="65" presetID="31" presetClass="entr" presetSubtype="0" fill="hold" nodeType="after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fltVal val="0"/>
                                          </p:val>
                                        </p:tav>
                                        <p:tav tm="100000">
                                          <p:val>
                                            <p:strVal val="#ppt_w"/>
                                          </p:val>
                                        </p:tav>
                                      </p:tavLst>
                                    </p:anim>
                                    <p:anim calcmode="lin" valueType="num">
                                      <p:cBhvr>
                                        <p:cTn id="68" dur="500" fill="hold"/>
                                        <p:tgtEl>
                                          <p:spTgt spid="41"/>
                                        </p:tgtEl>
                                        <p:attrNameLst>
                                          <p:attrName>ppt_h</p:attrName>
                                        </p:attrNameLst>
                                      </p:cBhvr>
                                      <p:tavLst>
                                        <p:tav tm="0">
                                          <p:val>
                                            <p:fltVal val="0"/>
                                          </p:val>
                                        </p:tav>
                                        <p:tav tm="100000">
                                          <p:val>
                                            <p:strVal val="#ppt_h"/>
                                          </p:val>
                                        </p:tav>
                                      </p:tavLst>
                                    </p:anim>
                                    <p:anim calcmode="lin" valueType="num">
                                      <p:cBhvr>
                                        <p:cTn id="69" dur="500" fill="hold"/>
                                        <p:tgtEl>
                                          <p:spTgt spid="41"/>
                                        </p:tgtEl>
                                        <p:attrNameLst>
                                          <p:attrName>style.rotation</p:attrName>
                                        </p:attrNameLst>
                                      </p:cBhvr>
                                      <p:tavLst>
                                        <p:tav tm="0">
                                          <p:val>
                                            <p:fltVal val="90"/>
                                          </p:val>
                                        </p:tav>
                                        <p:tav tm="100000">
                                          <p:val>
                                            <p:fltVal val="0"/>
                                          </p:val>
                                        </p:tav>
                                      </p:tavLst>
                                    </p:anim>
                                    <p:animEffect transition="in" filter="fade">
                                      <p:cBhvr>
                                        <p:cTn id="70" dur="500"/>
                                        <p:tgtEl>
                                          <p:spTgt spid="41"/>
                                        </p:tgtEl>
                                      </p:cBhvr>
                                    </p:animEffect>
                                  </p:childTnLst>
                                </p:cTn>
                              </p:par>
                            </p:childTnLst>
                          </p:cTn>
                        </p:par>
                        <p:par>
                          <p:cTn id="71" fill="hold">
                            <p:stCondLst>
                              <p:cond delay="4100"/>
                            </p:stCondLst>
                            <p:childTnLst>
                              <p:par>
                                <p:cTn id="72" presetID="22" presetClass="entr" presetSubtype="8" fill="hold" grpId="0" nodeType="after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500"/>
                                        <p:tgtEl>
                                          <p:spTgt spid="45"/>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right)">
                                      <p:cBhvr>
                                        <p:cTn id="77" dur="750"/>
                                        <p:tgtEl>
                                          <p:spTgt spid="46"/>
                                        </p:tgtEl>
                                      </p:cBhvr>
                                    </p:animEffect>
                                  </p:childTnLst>
                                </p:cTn>
                              </p:par>
                            </p:childTnLst>
                          </p:cTn>
                        </p:par>
                        <p:par>
                          <p:cTn id="78" fill="hold">
                            <p:stCondLst>
                              <p:cond delay="4850"/>
                            </p:stCondLst>
                            <p:childTnLst>
                              <p:par>
                                <p:cTn id="79" presetID="31" presetClass="entr" presetSubtype="0" fill="hold" grpId="0" nodeType="afterEffect">
                                  <p:stCondLst>
                                    <p:cond delay="0"/>
                                  </p:stCondLst>
                                  <p:childTnLst>
                                    <p:set>
                                      <p:cBhvr>
                                        <p:cTn id="80" dur="1" fill="hold">
                                          <p:stCondLst>
                                            <p:cond delay="0"/>
                                          </p:stCondLst>
                                        </p:cTn>
                                        <p:tgtEl>
                                          <p:spTgt spid="49"/>
                                        </p:tgtEl>
                                        <p:attrNameLst>
                                          <p:attrName>style.visibility</p:attrName>
                                        </p:attrNameLst>
                                      </p:cBhvr>
                                      <p:to>
                                        <p:strVal val="visible"/>
                                      </p:to>
                                    </p:set>
                                    <p:anim calcmode="lin" valueType="num">
                                      <p:cBhvr>
                                        <p:cTn id="81" dur="500" fill="hold"/>
                                        <p:tgtEl>
                                          <p:spTgt spid="49"/>
                                        </p:tgtEl>
                                        <p:attrNameLst>
                                          <p:attrName>ppt_w</p:attrName>
                                        </p:attrNameLst>
                                      </p:cBhvr>
                                      <p:tavLst>
                                        <p:tav tm="0">
                                          <p:val>
                                            <p:fltVal val="0"/>
                                          </p:val>
                                        </p:tav>
                                        <p:tav tm="100000">
                                          <p:val>
                                            <p:strVal val="#ppt_w"/>
                                          </p:val>
                                        </p:tav>
                                      </p:tavLst>
                                    </p:anim>
                                    <p:anim calcmode="lin" valueType="num">
                                      <p:cBhvr>
                                        <p:cTn id="82" dur="500" fill="hold"/>
                                        <p:tgtEl>
                                          <p:spTgt spid="49"/>
                                        </p:tgtEl>
                                        <p:attrNameLst>
                                          <p:attrName>ppt_h</p:attrName>
                                        </p:attrNameLst>
                                      </p:cBhvr>
                                      <p:tavLst>
                                        <p:tav tm="0">
                                          <p:val>
                                            <p:fltVal val="0"/>
                                          </p:val>
                                        </p:tav>
                                        <p:tav tm="100000">
                                          <p:val>
                                            <p:strVal val="#ppt_h"/>
                                          </p:val>
                                        </p:tav>
                                      </p:tavLst>
                                    </p:anim>
                                    <p:anim calcmode="lin" valueType="num">
                                      <p:cBhvr>
                                        <p:cTn id="83" dur="500" fill="hold"/>
                                        <p:tgtEl>
                                          <p:spTgt spid="49"/>
                                        </p:tgtEl>
                                        <p:attrNameLst>
                                          <p:attrName>style.rotation</p:attrName>
                                        </p:attrNameLst>
                                      </p:cBhvr>
                                      <p:tavLst>
                                        <p:tav tm="0">
                                          <p:val>
                                            <p:fltVal val="90"/>
                                          </p:val>
                                        </p:tav>
                                        <p:tav tm="100000">
                                          <p:val>
                                            <p:fltVal val="0"/>
                                          </p:val>
                                        </p:tav>
                                      </p:tavLst>
                                    </p:anim>
                                    <p:animEffect transition="in" filter="fade">
                                      <p:cBhvr>
                                        <p:cTn id="84" dur="500"/>
                                        <p:tgtEl>
                                          <p:spTgt spid="49"/>
                                        </p:tgtEl>
                                      </p:cBhvr>
                                    </p:animEffect>
                                  </p:childTnLst>
                                </p:cTn>
                              </p:par>
                            </p:childTnLst>
                          </p:cTn>
                        </p:par>
                        <p:par>
                          <p:cTn id="85" fill="hold">
                            <p:stCondLst>
                              <p:cond delay="5350"/>
                            </p:stCondLst>
                            <p:childTnLst>
                              <p:par>
                                <p:cTn id="86" presetID="22" presetClass="entr" presetSubtype="8"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left)">
                                      <p:cBhvr>
                                        <p:cTn id="88" dur="500"/>
                                        <p:tgtEl>
                                          <p:spTgt spid="47"/>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right)">
                                      <p:cBhvr>
                                        <p:cTn id="91" dur="750"/>
                                        <p:tgtEl>
                                          <p:spTgt spid="48"/>
                                        </p:tgtEl>
                                      </p:cBhvr>
                                    </p:animEffect>
                                  </p:childTnLst>
                                </p:cTn>
                              </p:par>
                            </p:childTnLst>
                          </p:cTn>
                        </p:par>
                        <p:par>
                          <p:cTn id="92" fill="hold">
                            <p:stCondLst>
                              <p:cond delay="6100"/>
                            </p:stCondLst>
                            <p:childTnLst>
                              <p:par>
                                <p:cTn id="93" presetID="31" presetClass="entr" presetSubtype="0" fill="hold" nodeType="afterEffect">
                                  <p:stCondLst>
                                    <p:cond delay="0"/>
                                  </p:stCondLst>
                                  <p:childTnLst>
                                    <p:set>
                                      <p:cBhvr>
                                        <p:cTn id="94" dur="1" fill="hold">
                                          <p:stCondLst>
                                            <p:cond delay="0"/>
                                          </p:stCondLst>
                                        </p:cTn>
                                        <p:tgtEl>
                                          <p:spTgt spid="52"/>
                                        </p:tgtEl>
                                        <p:attrNameLst>
                                          <p:attrName>style.visibility</p:attrName>
                                        </p:attrNameLst>
                                      </p:cBhvr>
                                      <p:to>
                                        <p:strVal val="visible"/>
                                      </p:to>
                                    </p:set>
                                    <p:anim calcmode="lin" valueType="num">
                                      <p:cBhvr>
                                        <p:cTn id="95" dur="500" fill="hold"/>
                                        <p:tgtEl>
                                          <p:spTgt spid="52"/>
                                        </p:tgtEl>
                                        <p:attrNameLst>
                                          <p:attrName>ppt_w</p:attrName>
                                        </p:attrNameLst>
                                      </p:cBhvr>
                                      <p:tavLst>
                                        <p:tav tm="0">
                                          <p:val>
                                            <p:fltVal val="0"/>
                                          </p:val>
                                        </p:tav>
                                        <p:tav tm="100000">
                                          <p:val>
                                            <p:strVal val="#ppt_w"/>
                                          </p:val>
                                        </p:tav>
                                      </p:tavLst>
                                    </p:anim>
                                    <p:anim calcmode="lin" valueType="num">
                                      <p:cBhvr>
                                        <p:cTn id="96" dur="500" fill="hold"/>
                                        <p:tgtEl>
                                          <p:spTgt spid="52"/>
                                        </p:tgtEl>
                                        <p:attrNameLst>
                                          <p:attrName>ppt_h</p:attrName>
                                        </p:attrNameLst>
                                      </p:cBhvr>
                                      <p:tavLst>
                                        <p:tav tm="0">
                                          <p:val>
                                            <p:fltVal val="0"/>
                                          </p:val>
                                        </p:tav>
                                        <p:tav tm="100000">
                                          <p:val>
                                            <p:strVal val="#ppt_h"/>
                                          </p:val>
                                        </p:tav>
                                      </p:tavLst>
                                    </p:anim>
                                    <p:anim calcmode="lin" valueType="num">
                                      <p:cBhvr>
                                        <p:cTn id="97" dur="500" fill="hold"/>
                                        <p:tgtEl>
                                          <p:spTgt spid="52"/>
                                        </p:tgtEl>
                                        <p:attrNameLst>
                                          <p:attrName>style.rotation</p:attrName>
                                        </p:attrNameLst>
                                      </p:cBhvr>
                                      <p:tavLst>
                                        <p:tav tm="0">
                                          <p:val>
                                            <p:fltVal val="90"/>
                                          </p:val>
                                        </p:tav>
                                        <p:tav tm="100000">
                                          <p:val>
                                            <p:fltVal val="0"/>
                                          </p:val>
                                        </p:tav>
                                      </p:tavLst>
                                    </p:anim>
                                    <p:animEffect transition="in" filter="fade">
                                      <p:cBhvr>
                                        <p:cTn id="98" dur="500"/>
                                        <p:tgtEl>
                                          <p:spTgt spid="52"/>
                                        </p:tgtEl>
                                      </p:cBhvr>
                                    </p:animEffect>
                                  </p:childTnLst>
                                </p:cTn>
                              </p:par>
                            </p:childTnLst>
                          </p:cTn>
                        </p:par>
                        <p:par>
                          <p:cTn id="99" fill="hold">
                            <p:stCondLst>
                              <p:cond delay="6600"/>
                            </p:stCondLst>
                            <p:childTnLst>
                              <p:par>
                                <p:cTn id="100" presetID="22" presetClass="entr" presetSubtype="8" fill="hold" grpId="0" nodeType="after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left)">
                                      <p:cBhvr>
                                        <p:cTn id="102" dur="500"/>
                                        <p:tgtEl>
                                          <p:spTgt spid="50"/>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wipe(right)">
                                      <p:cBhvr>
                                        <p:cTn id="105" dur="750"/>
                                        <p:tgtEl>
                                          <p:spTgt spid="51"/>
                                        </p:tgtEl>
                                      </p:cBhvr>
                                    </p:animEffect>
                                  </p:childTnLst>
                                </p:cTn>
                              </p:par>
                            </p:childTnLst>
                          </p:cTn>
                        </p:par>
                        <p:par>
                          <p:cTn id="106" fill="hold">
                            <p:stCondLst>
                              <p:cond delay="7350"/>
                            </p:stCondLst>
                            <p:childTnLst>
                              <p:par>
                                <p:cTn id="107" presetID="31" presetClass="entr" presetSubtype="0" fill="hold" nodeType="afterEffect">
                                  <p:stCondLst>
                                    <p:cond delay="0"/>
                                  </p:stCondLst>
                                  <p:childTnLst>
                                    <p:set>
                                      <p:cBhvr>
                                        <p:cTn id="108" dur="1" fill="hold">
                                          <p:stCondLst>
                                            <p:cond delay="0"/>
                                          </p:stCondLst>
                                        </p:cTn>
                                        <p:tgtEl>
                                          <p:spTgt spid="57"/>
                                        </p:tgtEl>
                                        <p:attrNameLst>
                                          <p:attrName>style.visibility</p:attrName>
                                        </p:attrNameLst>
                                      </p:cBhvr>
                                      <p:to>
                                        <p:strVal val="visible"/>
                                      </p:to>
                                    </p:set>
                                    <p:anim calcmode="lin" valueType="num">
                                      <p:cBhvr>
                                        <p:cTn id="109" dur="500" fill="hold"/>
                                        <p:tgtEl>
                                          <p:spTgt spid="57"/>
                                        </p:tgtEl>
                                        <p:attrNameLst>
                                          <p:attrName>ppt_w</p:attrName>
                                        </p:attrNameLst>
                                      </p:cBhvr>
                                      <p:tavLst>
                                        <p:tav tm="0">
                                          <p:val>
                                            <p:fltVal val="0"/>
                                          </p:val>
                                        </p:tav>
                                        <p:tav tm="100000">
                                          <p:val>
                                            <p:strVal val="#ppt_w"/>
                                          </p:val>
                                        </p:tav>
                                      </p:tavLst>
                                    </p:anim>
                                    <p:anim calcmode="lin" valueType="num">
                                      <p:cBhvr>
                                        <p:cTn id="110" dur="500" fill="hold"/>
                                        <p:tgtEl>
                                          <p:spTgt spid="57"/>
                                        </p:tgtEl>
                                        <p:attrNameLst>
                                          <p:attrName>ppt_h</p:attrName>
                                        </p:attrNameLst>
                                      </p:cBhvr>
                                      <p:tavLst>
                                        <p:tav tm="0">
                                          <p:val>
                                            <p:fltVal val="0"/>
                                          </p:val>
                                        </p:tav>
                                        <p:tav tm="100000">
                                          <p:val>
                                            <p:strVal val="#ppt_h"/>
                                          </p:val>
                                        </p:tav>
                                      </p:tavLst>
                                    </p:anim>
                                    <p:anim calcmode="lin" valueType="num">
                                      <p:cBhvr>
                                        <p:cTn id="111" dur="500" fill="hold"/>
                                        <p:tgtEl>
                                          <p:spTgt spid="57"/>
                                        </p:tgtEl>
                                        <p:attrNameLst>
                                          <p:attrName>style.rotation</p:attrName>
                                        </p:attrNameLst>
                                      </p:cBhvr>
                                      <p:tavLst>
                                        <p:tav tm="0">
                                          <p:val>
                                            <p:fltVal val="90"/>
                                          </p:val>
                                        </p:tav>
                                        <p:tav tm="100000">
                                          <p:val>
                                            <p:fltVal val="0"/>
                                          </p:val>
                                        </p:tav>
                                      </p:tavLst>
                                    </p:anim>
                                    <p:animEffect transition="in" filter="fade">
                                      <p:cBhvr>
                                        <p:cTn id="112" dur="500"/>
                                        <p:tgtEl>
                                          <p:spTgt spid="57"/>
                                        </p:tgtEl>
                                      </p:cBhvr>
                                    </p:animEffect>
                                  </p:childTnLst>
                                </p:cTn>
                              </p:par>
                            </p:childTnLst>
                          </p:cTn>
                        </p:par>
                        <p:par>
                          <p:cTn id="113" fill="hold">
                            <p:stCondLst>
                              <p:cond delay="7850"/>
                            </p:stCondLst>
                            <p:childTnLst>
                              <p:par>
                                <p:cTn id="114" presetID="22" presetClass="entr" presetSubtype="8" fill="hold" grpId="0" nodeType="after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wipe(left)">
                                      <p:cBhvr>
                                        <p:cTn id="116" dur="500"/>
                                        <p:tgtEl>
                                          <p:spTgt spid="55"/>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wipe(right)">
                                      <p:cBhvr>
                                        <p:cTn id="119" dur="750"/>
                                        <p:tgtEl>
                                          <p:spTgt spid="56"/>
                                        </p:tgtEl>
                                      </p:cBhvr>
                                    </p:animEffect>
                                  </p:childTnLst>
                                </p:cTn>
                              </p:par>
                            </p:childTnLst>
                          </p:cTn>
                        </p:par>
                        <p:par>
                          <p:cTn id="120" fill="hold">
                            <p:stCondLst>
                              <p:cond delay="8600"/>
                            </p:stCondLst>
                            <p:childTnLst>
                              <p:par>
                                <p:cTn id="121" presetID="31" presetClass="entr" presetSubtype="0" fill="hold" nodeType="afterEffect">
                                  <p:stCondLst>
                                    <p:cond delay="0"/>
                                  </p:stCondLst>
                                  <p:childTnLst>
                                    <p:set>
                                      <p:cBhvr>
                                        <p:cTn id="122" dur="1" fill="hold">
                                          <p:stCondLst>
                                            <p:cond delay="0"/>
                                          </p:stCondLst>
                                        </p:cTn>
                                        <p:tgtEl>
                                          <p:spTgt spid="71"/>
                                        </p:tgtEl>
                                        <p:attrNameLst>
                                          <p:attrName>style.visibility</p:attrName>
                                        </p:attrNameLst>
                                      </p:cBhvr>
                                      <p:to>
                                        <p:strVal val="visible"/>
                                      </p:to>
                                    </p:set>
                                    <p:anim calcmode="lin" valueType="num">
                                      <p:cBhvr>
                                        <p:cTn id="123" dur="500" fill="hold"/>
                                        <p:tgtEl>
                                          <p:spTgt spid="71"/>
                                        </p:tgtEl>
                                        <p:attrNameLst>
                                          <p:attrName>ppt_w</p:attrName>
                                        </p:attrNameLst>
                                      </p:cBhvr>
                                      <p:tavLst>
                                        <p:tav tm="0">
                                          <p:val>
                                            <p:fltVal val="0"/>
                                          </p:val>
                                        </p:tav>
                                        <p:tav tm="100000">
                                          <p:val>
                                            <p:strVal val="#ppt_w"/>
                                          </p:val>
                                        </p:tav>
                                      </p:tavLst>
                                    </p:anim>
                                    <p:anim calcmode="lin" valueType="num">
                                      <p:cBhvr>
                                        <p:cTn id="124" dur="500" fill="hold"/>
                                        <p:tgtEl>
                                          <p:spTgt spid="71"/>
                                        </p:tgtEl>
                                        <p:attrNameLst>
                                          <p:attrName>ppt_h</p:attrName>
                                        </p:attrNameLst>
                                      </p:cBhvr>
                                      <p:tavLst>
                                        <p:tav tm="0">
                                          <p:val>
                                            <p:fltVal val="0"/>
                                          </p:val>
                                        </p:tav>
                                        <p:tav tm="100000">
                                          <p:val>
                                            <p:strVal val="#ppt_h"/>
                                          </p:val>
                                        </p:tav>
                                      </p:tavLst>
                                    </p:anim>
                                    <p:anim calcmode="lin" valueType="num">
                                      <p:cBhvr>
                                        <p:cTn id="125" dur="500" fill="hold"/>
                                        <p:tgtEl>
                                          <p:spTgt spid="71"/>
                                        </p:tgtEl>
                                        <p:attrNameLst>
                                          <p:attrName>style.rotation</p:attrName>
                                        </p:attrNameLst>
                                      </p:cBhvr>
                                      <p:tavLst>
                                        <p:tav tm="0">
                                          <p:val>
                                            <p:fltVal val="90"/>
                                          </p:val>
                                        </p:tav>
                                        <p:tav tm="100000">
                                          <p:val>
                                            <p:fltVal val="0"/>
                                          </p:val>
                                        </p:tav>
                                      </p:tavLst>
                                    </p:anim>
                                    <p:animEffect transition="in" filter="fade">
                                      <p:cBhvr>
                                        <p:cTn id="126" dur="500"/>
                                        <p:tgtEl>
                                          <p:spTgt spid="71"/>
                                        </p:tgtEl>
                                      </p:cBhvr>
                                    </p:animEffect>
                                  </p:childTnLst>
                                </p:cTn>
                              </p:par>
                            </p:childTnLst>
                          </p:cTn>
                        </p:par>
                        <p:par>
                          <p:cTn id="127" fill="hold">
                            <p:stCondLst>
                              <p:cond delay="9100"/>
                            </p:stCondLst>
                            <p:childTnLst>
                              <p:par>
                                <p:cTn id="128" presetID="22" presetClass="entr" presetSubtype="8" fill="hold" grpId="0" nodeType="after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wipe(left)">
                                      <p:cBhvr>
                                        <p:cTn id="130" dur="500"/>
                                        <p:tgtEl>
                                          <p:spTgt spid="69"/>
                                        </p:tgtEl>
                                      </p:cBhvr>
                                    </p:animEffect>
                                  </p:childTnLst>
                                </p:cTn>
                              </p:par>
                              <p:par>
                                <p:cTn id="131" presetID="22" presetClass="entr" presetSubtype="2" fill="hold" grpId="0" nodeType="with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wipe(right)">
                                      <p:cBhvr>
                                        <p:cTn id="133" dur="750"/>
                                        <p:tgtEl>
                                          <p:spTgt spid="70"/>
                                        </p:tgtEl>
                                      </p:cBhvr>
                                    </p:animEffect>
                                  </p:childTnLst>
                                </p:cTn>
                              </p:par>
                            </p:childTnLst>
                          </p:cTn>
                        </p:par>
                        <p:par>
                          <p:cTn id="134" fill="hold">
                            <p:stCondLst>
                              <p:cond delay="9850"/>
                            </p:stCondLst>
                            <p:childTnLst>
                              <p:par>
                                <p:cTn id="135" presetID="31" presetClass="entr" presetSubtype="0" fill="hold" nodeType="afterEffect">
                                  <p:stCondLst>
                                    <p:cond delay="0"/>
                                  </p:stCondLst>
                                  <p:childTnLst>
                                    <p:set>
                                      <p:cBhvr>
                                        <p:cTn id="136" dur="1" fill="hold">
                                          <p:stCondLst>
                                            <p:cond delay="0"/>
                                          </p:stCondLst>
                                        </p:cTn>
                                        <p:tgtEl>
                                          <p:spTgt spid="85"/>
                                        </p:tgtEl>
                                        <p:attrNameLst>
                                          <p:attrName>style.visibility</p:attrName>
                                        </p:attrNameLst>
                                      </p:cBhvr>
                                      <p:to>
                                        <p:strVal val="visible"/>
                                      </p:to>
                                    </p:set>
                                    <p:anim calcmode="lin" valueType="num">
                                      <p:cBhvr>
                                        <p:cTn id="137" dur="500" fill="hold"/>
                                        <p:tgtEl>
                                          <p:spTgt spid="85"/>
                                        </p:tgtEl>
                                        <p:attrNameLst>
                                          <p:attrName>ppt_w</p:attrName>
                                        </p:attrNameLst>
                                      </p:cBhvr>
                                      <p:tavLst>
                                        <p:tav tm="0">
                                          <p:val>
                                            <p:fltVal val="0"/>
                                          </p:val>
                                        </p:tav>
                                        <p:tav tm="100000">
                                          <p:val>
                                            <p:strVal val="#ppt_w"/>
                                          </p:val>
                                        </p:tav>
                                      </p:tavLst>
                                    </p:anim>
                                    <p:anim calcmode="lin" valueType="num">
                                      <p:cBhvr>
                                        <p:cTn id="138" dur="500" fill="hold"/>
                                        <p:tgtEl>
                                          <p:spTgt spid="85"/>
                                        </p:tgtEl>
                                        <p:attrNameLst>
                                          <p:attrName>ppt_h</p:attrName>
                                        </p:attrNameLst>
                                      </p:cBhvr>
                                      <p:tavLst>
                                        <p:tav tm="0">
                                          <p:val>
                                            <p:fltVal val="0"/>
                                          </p:val>
                                        </p:tav>
                                        <p:tav tm="100000">
                                          <p:val>
                                            <p:strVal val="#ppt_h"/>
                                          </p:val>
                                        </p:tav>
                                      </p:tavLst>
                                    </p:anim>
                                    <p:anim calcmode="lin" valueType="num">
                                      <p:cBhvr>
                                        <p:cTn id="139" dur="500" fill="hold"/>
                                        <p:tgtEl>
                                          <p:spTgt spid="85"/>
                                        </p:tgtEl>
                                        <p:attrNameLst>
                                          <p:attrName>style.rotation</p:attrName>
                                        </p:attrNameLst>
                                      </p:cBhvr>
                                      <p:tavLst>
                                        <p:tav tm="0">
                                          <p:val>
                                            <p:fltVal val="90"/>
                                          </p:val>
                                        </p:tav>
                                        <p:tav tm="100000">
                                          <p:val>
                                            <p:fltVal val="0"/>
                                          </p:val>
                                        </p:tav>
                                      </p:tavLst>
                                    </p:anim>
                                    <p:animEffect transition="in" filter="fade">
                                      <p:cBhvr>
                                        <p:cTn id="140" dur="500"/>
                                        <p:tgtEl>
                                          <p:spTgt spid="85"/>
                                        </p:tgtEl>
                                      </p:cBhvr>
                                    </p:animEffect>
                                  </p:childTnLst>
                                </p:cTn>
                              </p:par>
                            </p:childTnLst>
                          </p:cTn>
                        </p:par>
                        <p:par>
                          <p:cTn id="141" fill="hold">
                            <p:stCondLst>
                              <p:cond delay="10350"/>
                            </p:stCondLst>
                            <p:childTnLst>
                              <p:par>
                                <p:cTn id="142" presetID="22" presetClass="entr" presetSubtype="8" fill="hold" grpId="0" nodeType="afterEffect">
                                  <p:stCondLst>
                                    <p:cond delay="0"/>
                                  </p:stCondLst>
                                  <p:childTnLst>
                                    <p:set>
                                      <p:cBhvr>
                                        <p:cTn id="143" dur="1" fill="hold">
                                          <p:stCondLst>
                                            <p:cond delay="0"/>
                                          </p:stCondLst>
                                        </p:cTn>
                                        <p:tgtEl>
                                          <p:spTgt spid="83"/>
                                        </p:tgtEl>
                                        <p:attrNameLst>
                                          <p:attrName>style.visibility</p:attrName>
                                        </p:attrNameLst>
                                      </p:cBhvr>
                                      <p:to>
                                        <p:strVal val="visible"/>
                                      </p:to>
                                    </p:set>
                                    <p:animEffect transition="in" filter="wipe(left)">
                                      <p:cBhvr>
                                        <p:cTn id="144" dur="500"/>
                                        <p:tgtEl>
                                          <p:spTgt spid="83"/>
                                        </p:tgtEl>
                                      </p:cBhvr>
                                    </p:animEffect>
                                  </p:childTnLst>
                                </p:cTn>
                              </p:par>
                              <p:par>
                                <p:cTn id="145" presetID="22" presetClass="entr" presetSubtype="2" fill="hold" grpId="0" nodeType="with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wipe(right)">
                                      <p:cBhvr>
                                        <p:cTn id="147" dur="75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5" grpId="0"/>
      <p:bldP spid="46" grpId="0"/>
      <p:bldP spid="47" grpId="0"/>
      <p:bldP spid="48" grpId="0"/>
      <p:bldP spid="49" grpId="0" animBg="1"/>
      <p:bldP spid="50" grpId="0"/>
      <p:bldP spid="51" grpId="0"/>
      <p:bldP spid="55" grpId="0"/>
      <p:bldP spid="56" grpId="0"/>
      <p:bldP spid="69" grpId="0"/>
      <p:bldP spid="70" grpId="0"/>
      <p:bldP spid="83" grpId="0"/>
      <p:bldP spid="8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04</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2429693" y="1138769"/>
            <a:ext cx="4074164" cy="3708832"/>
            <a:chOff x="2638696" y="526547"/>
            <a:chExt cx="6346736" cy="5779709"/>
          </a:xfrm>
        </p:grpSpPr>
        <p:grpSp>
          <p:nvGrpSpPr>
            <p:cNvPr id="11" name="组合 10"/>
            <p:cNvGrpSpPr/>
            <p:nvPr/>
          </p:nvGrpSpPr>
          <p:grpSpPr>
            <a:xfrm>
              <a:off x="2638696" y="526547"/>
              <a:ext cx="3383280" cy="3383640"/>
              <a:chOff x="2987040" y="1497648"/>
              <a:chExt cx="3383280" cy="3383640"/>
            </a:xfrm>
          </p:grpSpPr>
          <p:sp>
            <p:nvSpPr>
              <p:cNvPr id="25" name="任意多边形 24"/>
              <p:cNvSpPr/>
              <p:nvPr/>
            </p:nvSpPr>
            <p:spPr>
              <a:xfrm flipH="1">
                <a:off x="298704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8100000" scaled="1"/>
                <a:tileRect/>
              </a:gradFill>
              <a:ln w="28575">
                <a:gradFill flip="none" rotWithShape="1">
                  <a:gsLst>
                    <a:gs pos="0">
                      <a:schemeClr val="bg1"/>
                    </a:gs>
                    <a:gs pos="100000">
                      <a:schemeClr val="bg1">
                        <a:lumMod val="85000"/>
                      </a:schemeClr>
                    </a:gs>
                  </a:gsLst>
                  <a:lin ang="81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6" name="椭圆 25"/>
              <p:cNvSpPr/>
              <p:nvPr/>
            </p:nvSpPr>
            <p:spPr>
              <a:xfrm>
                <a:off x="3197860" y="1708648"/>
                <a:ext cx="2961640" cy="2961640"/>
              </a:xfrm>
              <a:prstGeom prst="ellipse">
                <a:avLst/>
              </a:prstGeom>
              <a:solidFill>
                <a:srgbClr val="1F84BE"/>
              </a:solidFill>
              <a:ln>
                <a:noFill/>
              </a:ln>
              <a:effectLst>
                <a:innerShdw blurRad="114300" dist="254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grpSp>
        <p:grpSp>
          <p:nvGrpSpPr>
            <p:cNvPr id="12" name="组合 11"/>
            <p:cNvGrpSpPr/>
            <p:nvPr/>
          </p:nvGrpSpPr>
          <p:grpSpPr>
            <a:xfrm flipH="1">
              <a:off x="6145712" y="1070165"/>
              <a:ext cx="2839720" cy="2840022"/>
              <a:chOff x="6748780" y="1497648"/>
              <a:chExt cx="3383280" cy="3383640"/>
            </a:xfrm>
          </p:grpSpPr>
          <p:sp>
            <p:nvSpPr>
              <p:cNvPr id="23" name="任意多边形 22"/>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2700000" scaled="1"/>
                <a:tileRect/>
              </a:gradFill>
              <a:ln w="28575">
                <a:gradFill flip="none" rotWithShape="1">
                  <a:gsLst>
                    <a:gs pos="0">
                      <a:schemeClr val="bg1"/>
                    </a:gs>
                    <a:gs pos="100000">
                      <a:schemeClr val="bg1">
                        <a:lumMod val="85000"/>
                      </a:schemeClr>
                    </a:gs>
                  </a:gsLst>
                  <a:lin ang="27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4" name="椭圆 23"/>
              <p:cNvSpPr/>
              <p:nvPr/>
            </p:nvSpPr>
            <p:spPr>
              <a:xfrm>
                <a:off x="6959600" y="1708648"/>
                <a:ext cx="2961640" cy="2961640"/>
              </a:xfrm>
              <a:prstGeom prst="ellipse">
                <a:avLst/>
              </a:prstGeom>
              <a:solidFill>
                <a:srgbClr val="1F84BE"/>
              </a:solidFill>
              <a:ln>
                <a:noFill/>
              </a:ln>
              <a:effectLst>
                <a:innerShdw blurRad="114300" dist="25400" dir="189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grpSp>
        <p:grpSp>
          <p:nvGrpSpPr>
            <p:cNvPr id="13" name="组合 12"/>
            <p:cNvGrpSpPr/>
            <p:nvPr/>
          </p:nvGrpSpPr>
          <p:grpSpPr>
            <a:xfrm flipH="1" flipV="1">
              <a:off x="6145712" y="4029232"/>
              <a:ext cx="2276782" cy="2277024"/>
              <a:chOff x="6748780" y="1497648"/>
              <a:chExt cx="3383280" cy="3383640"/>
            </a:xfrm>
          </p:grpSpPr>
          <p:sp>
            <p:nvSpPr>
              <p:cNvPr id="21" name="任意多边形 20"/>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18900000" scaled="1"/>
                <a:tileRect/>
              </a:gradFill>
              <a:ln w="28575">
                <a:gradFill flip="none" rotWithShape="1">
                  <a:gsLst>
                    <a:gs pos="0">
                      <a:schemeClr val="bg1"/>
                    </a:gs>
                    <a:gs pos="100000">
                      <a:schemeClr val="bg1">
                        <a:lumMod val="85000"/>
                      </a:schemeClr>
                    </a:gs>
                  </a:gsLst>
                  <a:lin ang="18900000" scaled="0"/>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2" name="椭圆 21"/>
              <p:cNvSpPr/>
              <p:nvPr/>
            </p:nvSpPr>
            <p:spPr>
              <a:xfrm>
                <a:off x="6959600" y="1708648"/>
                <a:ext cx="2961640" cy="2961640"/>
              </a:xfrm>
              <a:prstGeom prst="ellipse">
                <a:avLst/>
              </a:prstGeom>
              <a:solidFill>
                <a:srgbClr val="1F84BE"/>
              </a:solidFill>
              <a:ln>
                <a:noFill/>
              </a:ln>
              <a:effectLst>
                <a:innerShdw blurRad="114300" dist="25400" dir="27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grpSp>
        <p:grpSp>
          <p:nvGrpSpPr>
            <p:cNvPr id="14" name="组合 13"/>
            <p:cNvGrpSpPr/>
            <p:nvPr/>
          </p:nvGrpSpPr>
          <p:grpSpPr>
            <a:xfrm flipV="1">
              <a:off x="4310634" y="4018644"/>
              <a:ext cx="1708764" cy="1708946"/>
              <a:chOff x="6748780" y="1497648"/>
              <a:chExt cx="3383280" cy="3383640"/>
            </a:xfrm>
          </p:grpSpPr>
          <p:sp>
            <p:nvSpPr>
              <p:cNvPr id="19" name="任意多边形 18"/>
              <p:cNvSpPr/>
              <p:nvPr/>
            </p:nvSpPr>
            <p:spPr>
              <a:xfrm flipH="1">
                <a:off x="6748780" y="1497648"/>
                <a:ext cx="3383280" cy="3383640"/>
              </a:xfrm>
              <a:custGeom>
                <a:avLst/>
                <a:gdLst>
                  <a:gd name="connsiteX0" fmla="*/ 1691640 w 3383280"/>
                  <a:gd name="connsiteY0" fmla="*/ 0 h 3383640"/>
                  <a:gd name="connsiteX1" fmla="*/ 3383280 w 3383280"/>
                  <a:gd name="connsiteY1" fmla="*/ 1691640 h 3383640"/>
                  <a:gd name="connsiteX2" fmla="*/ 1864601 w 3383280"/>
                  <a:gd name="connsiteY2" fmla="*/ 3374547 h 3383640"/>
                  <a:gd name="connsiteX3" fmla="*/ 1725867 w 3383280"/>
                  <a:gd name="connsiteY3" fmla="*/ 3381552 h 3383640"/>
                  <a:gd name="connsiteX4" fmla="*/ 1728000 w 3383280"/>
                  <a:gd name="connsiteY4" fmla="*/ 3383640 h 3383640"/>
                  <a:gd name="connsiteX5" fmla="*/ 0 w 3383280"/>
                  <a:gd name="connsiteY5" fmla="*/ 3383640 h 3383640"/>
                  <a:gd name="connsiteX6" fmla="*/ 0 w 3383280"/>
                  <a:gd name="connsiteY6" fmla="*/ 1691640 h 3383640"/>
                  <a:gd name="connsiteX7" fmla="*/ 1691640 w 3383280"/>
                  <a:gd name="connsiteY7" fmla="*/ 0 h 338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280" h="3383640">
                    <a:moveTo>
                      <a:pt x="1691640" y="0"/>
                    </a:moveTo>
                    <a:cubicBezTo>
                      <a:pt x="2625907" y="0"/>
                      <a:pt x="3383280" y="757373"/>
                      <a:pt x="3383280" y="1691640"/>
                    </a:cubicBezTo>
                    <a:cubicBezTo>
                      <a:pt x="3383280" y="2567515"/>
                      <a:pt x="2717620" y="3287918"/>
                      <a:pt x="1864601" y="3374547"/>
                    </a:cubicBezTo>
                    <a:lnTo>
                      <a:pt x="1725867" y="3381552"/>
                    </a:lnTo>
                    <a:lnTo>
                      <a:pt x="1728000" y="3383640"/>
                    </a:lnTo>
                    <a:lnTo>
                      <a:pt x="0" y="3383640"/>
                    </a:lnTo>
                    <a:lnTo>
                      <a:pt x="0" y="1691640"/>
                    </a:lnTo>
                    <a:cubicBezTo>
                      <a:pt x="0" y="757373"/>
                      <a:pt x="757373" y="0"/>
                      <a:pt x="1691640" y="0"/>
                    </a:cubicBezTo>
                    <a:close/>
                  </a:path>
                </a:pathLst>
              </a:custGeom>
              <a:gradFill flip="none" rotWithShape="1">
                <a:gsLst>
                  <a:gs pos="100000">
                    <a:schemeClr val="bg1">
                      <a:lumMod val="95000"/>
                    </a:schemeClr>
                  </a:gs>
                  <a:gs pos="0">
                    <a:srgbClr val="D1D1D1"/>
                  </a:gs>
                </a:gsLst>
                <a:lin ang="13500000" scaled="0"/>
                <a:tileRect/>
              </a:gradFill>
              <a:ln w="28575">
                <a:gradFill flip="none" rotWithShape="1">
                  <a:gsLst>
                    <a:gs pos="0">
                      <a:schemeClr val="bg1"/>
                    </a:gs>
                    <a:gs pos="100000">
                      <a:schemeClr val="bg1">
                        <a:lumMod val="85000"/>
                      </a:schemeClr>
                    </a:gs>
                  </a:gsLst>
                  <a:lin ang="13500000" scaled="0"/>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sp>
            <p:nvSpPr>
              <p:cNvPr id="20" name="椭圆 19"/>
              <p:cNvSpPr/>
              <p:nvPr/>
            </p:nvSpPr>
            <p:spPr>
              <a:xfrm>
                <a:off x="6959600" y="1708648"/>
                <a:ext cx="2961640" cy="2961640"/>
              </a:xfrm>
              <a:prstGeom prst="ellipse">
                <a:avLst/>
              </a:prstGeom>
              <a:solidFill>
                <a:srgbClr val="1F84BE"/>
              </a:solidFill>
              <a:ln>
                <a:noFill/>
              </a:ln>
              <a:effectLst>
                <a:innerShdw blurRad="114300" dist="25400" dir="81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bg1"/>
                  </a:solidFill>
                </a:endParaRPr>
              </a:p>
            </p:txBody>
          </p:sp>
        </p:grpSp>
        <p:sp>
          <p:nvSpPr>
            <p:cNvPr id="15" name="文本框 40"/>
            <p:cNvSpPr txBox="1"/>
            <p:nvPr/>
          </p:nvSpPr>
          <p:spPr>
            <a:xfrm>
              <a:off x="3520710" y="1665289"/>
              <a:ext cx="1619250" cy="1223051"/>
            </a:xfrm>
            <a:prstGeom prst="rect">
              <a:avLst/>
            </a:prstGeom>
            <a:noFill/>
          </p:spPr>
          <p:txBody>
            <a:bodyPr wrap="square" rtlCol="0">
              <a:spAutoFit/>
            </a:bodyPr>
            <a:lstStyle/>
            <a:p>
              <a:pPr algn="ctr"/>
              <a:r>
                <a:rPr lang="en-US" altLang="zh-CN" sz="4500" dirty="0">
                  <a:solidFill>
                    <a:schemeClr val="bg1"/>
                  </a:solidFill>
                  <a:latin typeface="Impact" panose="020B0806030902050204" pitchFamily="34" charset="0"/>
                </a:rPr>
                <a:t>95</a:t>
              </a:r>
              <a:r>
                <a:rPr lang="en-US" altLang="zh-CN" sz="2700" dirty="0">
                  <a:solidFill>
                    <a:schemeClr val="bg1"/>
                  </a:solidFill>
                  <a:latin typeface="Impact" panose="020B0806030902050204" pitchFamily="34" charset="0"/>
                </a:rPr>
                <a:t>%</a:t>
              </a:r>
              <a:endParaRPr lang="zh-CN" altLang="en-US" sz="2700" dirty="0">
                <a:solidFill>
                  <a:schemeClr val="bg1"/>
                </a:solidFill>
                <a:latin typeface="Impact" panose="020B0806030902050204" pitchFamily="34" charset="0"/>
              </a:endParaRPr>
            </a:p>
          </p:txBody>
        </p:sp>
        <p:sp>
          <p:nvSpPr>
            <p:cNvPr id="16" name="文本框 41"/>
            <p:cNvSpPr txBox="1"/>
            <p:nvPr/>
          </p:nvSpPr>
          <p:spPr>
            <a:xfrm>
              <a:off x="6755946" y="1982344"/>
              <a:ext cx="1619250" cy="1115135"/>
            </a:xfrm>
            <a:prstGeom prst="rect">
              <a:avLst/>
            </a:prstGeom>
            <a:noFill/>
          </p:spPr>
          <p:txBody>
            <a:bodyPr wrap="square" rtlCol="0">
              <a:spAutoFit/>
            </a:bodyPr>
            <a:lstStyle/>
            <a:p>
              <a:pPr algn="ctr"/>
              <a:r>
                <a:rPr lang="en-US" altLang="zh-CN" sz="4050" dirty="0">
                  <a:solidFill>
                    <a:schemeClr val="bg1"/>
                  </a:solidFill>
                  <a:latin typeface="Impact" panose="020B0806030902050204" pitchFamily="34" charset="0"/>
                </a:rPr>
                <a:t>77</a:t>
              </a:r>
              <a:r>
                <a:rPr lang="en-US" altLang="zh-CN" sz="2400" dirty="0">
                  <a:solidFill>
                    <a:schemeClr val="bg1"/>
                  </a:solidFill>
                  <a:latin typeface="Impact" panose="020B0806030902050204" pitchFamily="34" charset="0"/>
                </a:rPr>
                <a:t>%</a:t>
              </a:r>
              <a:endParaRPr lang="zh-CN" altLang="en-US" sz="2400" dirty="0">
                <a:solidFill>
                  <a:schemeClr val="bg1"/>
                </a:solidFill>
                <a:latin typeface="Impact" panose="020B0806030902050204" pitchFamily="34" charset="0"/>
              </a:endParaRPr>
            </a:p>
          </p:txBody>
        </p:sp>
        <p:sp>
          <p:nvSpPr>
            <p:cNvPr id="17" name="文本框 42"/>
            <p:cNvSpPr txBox="1"/>
            <p:nvPr/>
          </p:nvSpPr>
          <p:spPr>
            <a:xfrm>
              <a:off x="6474478" y="4706078"/>
              <a:ext cx="1619250" cy="1007219"/>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34" charset="0"/>
                </a:rPr>
                <a:t>56</a:t>
              </a:r>
              <a:r>
                <a:rPr lang="en-US" altLang="zh-CN" sz="2100" dirty="0">
                  <a:solidFill>
                    <a:schemeClr val="bg1"/>
                  </a:solidFill>
                  <a:latin typeface="Impact" panose="020B0806030902050204" pitchFamily="34" charset="0"/>
                </a:rPr>
                <a:t>%</a:t>
              </a:r>
              <a:endParaRPr lang="zh-CN" altLang="en-US" sz="2100" dirty="0">
                <a:solidFill>
                  <a:schemeClr val="bg1"/>
                </a:solidFill>
                <a:latin typeface="Impact" panose="020B0806030902050204" pitchFamily="34" charset="0"/>
              </a:endParaRPr>
            </a:p>
          </p:txBody>
        </p:sp>
        <p:sp>
          <p:nvSpPr>
            <p:cNvPr id="18" name="文本框 43"/>
            <p:cNvSpPr txBox="1"/>
            <p:nvPr/>
          </p:nvSpPr>
          <p:spPr>
            <a:xfrm>
              <a:off x="4381056" y="4491775"/>
              <a:ext cx="1619250" cy="935274"/>
            </a:xfrm>
            <a:prstGeom prst="rect">
              <a:avLst/>
            </a:prstGeom>
            <a:noFill/>
          </p:spPr>
          <p:txBody>
            <a:bodyPr wrap="square" rtlCol="0">
              <a:spAutoFit/>
            </a:bodyPr>
            <a:lstStyle/>
            <a:p>
              <a:pPr algn="ctr"/>
              <a:r>
                <a:rPr lang="en-US" altLang="zh-CN" sz="3300" dirty="0">
                  <a:solidFill>
                    <a:schemeClr val="bg1"/>
                  </a:solidFill>
                  <a:latin typeface="Impact" panose="020B0806030902050204" pitchFamily="34" charset="0"/>
                </a:rPr>
                <a:t>36</a:t>
              </a:r>
              <a:r>
                <a:rPr lang="en-US" altLang="zh-CN" sz="1800" dirty="0">
                  <a:solidFill>
                    <a:schemeClr val="bg1"/>
                  </a:solidFill>
                  <a:latin typeface="Impact" panose="020B0806030902050204" pitchFamily="34" charset="0"/>
                </a:rPr>
                <a:t>%</a:t>
              </a:r>
              <a:endParaRPr lang="zh-CN" altLang="en-US" sz="1800" dirty="0">
                <a:solidFill>
                  <a:schemeClr val="bg1"/>
                </a:solidFill>
                <a:latin typeface="Impact" panose="020B0806030902050204" pitchFamily="34" charset="0"/>
              </a:endParaRPr>
            </a:p>
          </p:txBody>
        </p:sp>
      </p:grpSp>
      <p:sp>
        <p:nvSpPr>
          <p:cNvPr id="27" name="文本框 96"/>
          <p:cNvSpPr txBox="1"/>
          <p:nvPr/>
        </p:nvSpPr>
        <p:spPr>
          <a:xfrm>
            <a:off x="6635192" y="1870702"/>
            <a:ext cx="1120532" cy="276999"/>
          </a:xfrm>
          <a:prstGeom prst="rect">
            <a:avLst/>
          </a:prstGeom>
          <a:noFill/>
        </p:spPr>
        <p:txBody>
          <a:bodyPr wrap="square" rtlCol="0">
            <a:spAutoFit/>
          </a:body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28" name="文本框 113"/>
          <p:cNvSpPr txBox="1"/>
          <p:nvPr/>
        </p:nvSpPr>
        <p:spPr>
          <a:xfrm>
            <a:off x="565596" y="2172456"/>
            <a:ext cx="1685936" cy="369332"/>
          </a:xfrm>
          <a:prstGeom prst="rect">
            <a:avLst/>
          </a:prstGeom>
          <a:noFill/>
        </p:spPr>
        <p:txBody>
          <a:bodyPr wrap="square" rtlCol="0">
            <a:spAutoFit/>
          </a:bodyPr>
          <a:lstStyle/>
          <a:p>
            <a:pPr algn="r">
              <a:lnSpc>
                <a:spcPct val="120000"/>
              </a:lnSpc>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29" name="文本框 100"/>
          <p:cNvSpPr txBox="1"/>
          <p:nvPr/>
        </p:nvSpPr>
        <p:spPr>
          <a:xfrm>
            <a:off x="6257101" y="3814468"/>
            <a:ext cx="1120532" cy="276999"/>
          </a:xfrm>
          <a:prstGeom prst="rect">
            <a:avLst/>
          </a:prstGeom>
          <a:noFill/>
        </p:spPr>
        <p:txBody>
          <a:bodyPr wrap="square" rtlCol="0">
            <a:spAutoFit/>
          </a:body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30" name="文本框 113"/>
          <p:cNvSpPr txBox="1"/>
          <p:nvPr/>
        </p:nvSpPr>
        <p:spPr>
          <a:xfrm>
            <a:off x="1679733" y="3931815"/>
            <a:ext cx="1685936" cy="369332"/>
          </a:xfrm>
          <a:prstGeom prst="rect">
            <a:avLst/>
          </a:prstGeom>
          <a:noFill/>
        </p:spPr>
        <p:txBody>
          <a:bodyPr wrap="square" rtlCol="0">
            <a:spAutoFit/>
          </a:bodyPr>
          <a:lstStyle/>
          <a:p>
            <a:pPr algn="r">
              <a:lnSpc>
                <a:spcPct val="120000"/>
              </a:lnSpc>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31" name="文本框 104"/>
          <p:cNvSpPr txBox="1"/>
          <p:nvPr/>
        </p:nvSpPr>
        <p:spPr>
          <a:xfrm>
            <a:off x="2327891" y="3706481"/>
            <a:ext cx="1120532" cy="276999"/>
          </a:xfrm>
          <a:prstGeom prst="rect">
            <a:avLst/>
          </a:prstGeom>
          <a:noFill/>
        </p:spPr>
        <p:txBody>
          <a:bodyPr wrap="square" rtlCol="0">
            <a:spAutoFit/>
          </a:body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32" name="文本框 113"/>
          <p:cNvSpPr txBox="1"/>
          <p:nvPr/>
        </p:nvSpPr>
        <p:spPr>
          <a:xfrm>
            <a:off x="6635191" y="2118867"/>
            <a:ext cx="1685936" cy="369332"/>
          </a:xfrm>
          <a:prstGeom prst="rect">
            <a:avLst/>
          </a:prstGeom>
          <a:noFill/>
        </p:spPr>
        <p:txBody>
          <a:bodyPr wrap="square" rtlCol="0">
            <a:spAutoFit/>
          </a:bodyPr>
          <a:lstStyle/>
          <a:p>
            <a:pPr>
              <a:lnSpc>
                <a:spcPct val="120000"/>
              </a:lnSpc>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
        <p:nvSpPr>
          <p:cNvPr id="33" name="文本框 108"/>
          <p:cNvSpPr txBox="1"/>
          <p:nvPr/>
        </p:nvSpPr>
        <p:spPr>
          <a:xfrm>
            <a:off x="1193617" y="1898427"/>
            <a:ext cx="1120532" cy="276999"/>
          </a:xfrm>
          <a:prstGeom prst="rect">
            <a:avLst/>
          </a:prstGeom>
          <a:noFill/>
        </p:spPr>
        <p:txBody>
          <a:bodyPr wrap="square" rtlCol="0">
            <a:spAutoFit/>
          </a:body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34" name="文本框 113"/>
          <p:cNvSpPr txBox="1"/>
          <p:nvPr/>
        </p:nvSpPr>
        <p:spPr>
          <a:xfrm>
            <a:off x="6285840" y="4074854"/>
            <a:ext cx="1685936" cy="369332"/>
          </a:xfrm>
          <a:prstGeom prst="rect">
            <a:avLst/>
          </a:prstGeom>
          <a:noFill/>
        </p:spPr>
        <p:txBody>
          <a:bodyPr wrap="square" rtlCol="0">
            <a:spAutoFit/>
          </a:bodyPr>
          <a:lstStyle/>
          <a:p>
            <a:pPr>
              <a:lnSpc>
                <a:spcPct val="120000"/>
              </a:lnSpc>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spTree>
    <p:extLst>
      <p:ext uri="{BB962C8B-B14F-4D97-AF65-F5344CB8AC3E}">
        <p14:creationId xmlns:p14="http://schemas.microsoft.com/office/powerpoint/2010/main" val="2922077592"/>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45"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000"/>
                                        <p:tgtEl>
                                          <p:spTgt spid="10"/>
                                        </p:tgtEl>
                                      </p:cBhvr>
                                    </p:animEffect>
                                    <p:anim calcmode="lin" valueType="num">
                                      <p:cBhvr>
                                        <p:cTn id="27" dur="2000" fill="hold"/>
                                        <p:tgtEl>
                                          <p:spTgt spid="10"/>
                                        </p:tgtEl>
                                        <p:attrNameLst>
                                          <p:attrName>ppt_w</p:attrName>
                                        </p:attrNameLst>
                                      </p:cBhvr>
                                      <p:tavLst>
                                        <p:tav tm="0" fmla="#ppt_w*sin(2.5*pi*$)">
                                          <p:val>
                                            <p:fltVal val="0"/>
                                          </p:val>
                                        </p:tav>
                                        <p:tav tm="100000">
                                          <p:val>
                                            <p:fltVal val="1"/>
                                          </p:val>
                                        </p:tav>
                                      </p:tavLst>
                                    </p:anim>
                                    <p:anim calcmode="lin" valueType="num">
                                      <p:cBhvr>
                                        <p:cTn id="28" dur="2000" fill="hold"/>
                                        <p:tgtEl>
                                          <p:spTgt spid="10"/>
                                        </p:tgtEl>
                                        <p:attrNameLst>
                                          <p:attrName>ppt_h</p:attrName>
                                        </p:attrNameLst>
                                      </p:cBhvr>
                                      <p:tavLst>
                                        <p:tav tm="0">
                                          <p:val>
                                            <p:strVal val="#ppt_h"/>
                                          </p:val>
                                        </p:tav>
                                        <p:tav tm="100000">
                                          <p:val>
                                            <p:strVal val="#ppt_h"/>
                                          </p:val>
                                        </p:tav>
                                      </p:tavLst>
                                    </p:anim>
                                  </p:childTnLst>
                                </p:cTn>
                              </p:par>
                            </p:childTnLst>
                          </p:cTn>
                        </p:par>
                        <p:par>
                          <p:cTn id="29" fill="hold">
                            <p:stCondLst>
                              <p:cond delay="3500"/>
                            </p:stCondLst>
                            <p:childTnLst>
                              <p:par>
                                <p:cTn id="30" presetID="22" presetClass="entr" presetSubtype="8"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right)">
                                      <p:cBhvr>
                                        <p:cTn id="45" dur="500"/>
                                        <p:tgtEl>
                                          <p:spTgt spid="28"/>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right)">
                                      <p:cBhvr>
                                        <p:cTn id="48" dur="500"/>
                                        <p:tgtEl>
                                          <p:spTgt spid="3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left)">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7" grpId="0"/>
      <p:bldP spid="28" grpId="0"/>
      <p:bldP spid="29" grpId="0"/>
      <p:bldP spid="30" grpId="0"/>
      <p:bldP spid="31"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04</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aphicFrame>
        <p:nvGraphicFramePr>
          <p:cNvPr id="29" name="图表 28"/>
          <p:cNvGraphicFramePr/>
          <p:nvPr>
            <p:extLst>
              <p:ext uri="{D42A27DB-BD31-4B8C-83A1-F6EECF244321}">
                <p14:modId xmlns:p14="http://schemas.microsoft.com/office/powerpoint/2010/main" val="2019948772"/>
              </p:ext>
            </p:extLst>
          </p:nvPr>
        </p:nvGraphicFramePr>
        <p:xfrm>
          <a:off x="-258963" y="1133213"/>
          <a:ext cx="3561380" cy="20306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图表 29"/>
          <p:cNvGraphicFramePr/>
          <p:nvPr>
            <p:extLst>
              <p:ext uri="{D42A27DB-BD31-4B8C-83A1-F6EECF244321}">
                <p14:modId xmlns:p14="http://schemas.microsoft.com/office/powerpoint/2010/main" val="753004568"/>
              </p:ext>
            </p:extLst>
          </p:nvPr>
        </p:nvGraphicFramePr>
        <p:xfrm>
          <a:off x="1774950" y="1133213"/>
          <a:ext cx="3561380" cy="20306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p:cNvGraphicFramePr/>
          <p:nvPr>
            <p:extLst>
              <p:ext uri="{D42A27DB-BD31-4B8C-83A1-F6EECF244321}">
                <p14:modId xmlns:p14="http://schemas.microsoft.com/office/powerpoint/2010/main" val="3790283556"/>
              </p:ext>
            </p:extLst>
          </p:nvPr>
        </p:nvGraphicFramePr>
        <p:xfrm>
          <a:off x="3808861" y="1133213"/>
          <a:ext cx="3561380" cy="20306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图表 31"/>
          <p:cNvGraphicFramePr/>
          <p:nvPr>
            <p:extLst>
              <p:ext uri="{D42A27DB-BD31-4B8C-83A1-F6EECF244321}">
                <p14:modId xmlns:p14="http://schemas.microsoft.com/office/powerpoint/2010/main" val="549722085"/>
              </p:ext>
            </p:extLst>
          </p:nvPr>
        </p:nvGraphicFramePr>
        <p:xfrm>
          <a:off x="5842773" y="1133213"/>
          <a:ext cx="3561380" cy="2030635"/>
        </p:xfrm>
        <a:graphic>
          <a:graphicData uri="http://schemas.openxmlformats.org/drawingml/2006/chart">
            <c:chart xmlns:c="http://schemas.openxmlformats.org/drawingml/2006/chart" xmlns:r="http://schemas.openxmlformats.org/officeDocument/2006/relationships" r:id="rId5"/>
          </a:graphicData>
        </a:graphic>
      </p:graphicFrame>
      <p:sp>
        <p:nvSpPr>
          <p:cNvPr id="33" name="文本框 27"/>
          <p:cNvSpPr txBox="1"/>
          <p:nvPr/>
        </p:nvSpPr>
        <p:spPr>
          <a:xfrm>
            <a:off x="920707" y="1906497"/>
            <a:ext cx="1086110" cy="461665"/>
          </a:xfrm>
          <a:prstGeom prst="rect">
            <a:avLst/>
          </a:prstGeom>
          <a:noFill/>
        </p:spPr>
        <p:txBody>
          <a:bodyPr wrap="square" rtlCol="0">
            <a:spAutoFit/>
          </a:bodyPr>
          <a:lstStyle/>
          <a:p>
            <a:pPr algn="ctr"/>
            <a:r>
              <a:rPr lang="en-US" altLang="zh-CN" sz="2400" dirty="0">
                <a:solidFill>
                  <a:srgbClr val="1F84BE"/>
                </a:solidFill>
                <a:latin typeface="Impact" panose="020B0806030902050204" pitchFamily="34" charset="0"/>
              </a:rPr>
              <a:t>30</a:t>
            </a:r>
            <a:r>
              <a:rPr lang="en-US" altLang="zh-CN" sz="1500" dirty="0">
                <a:solidFill>
                  <a:srgbClr val="1F84BE"/>
                </a:solidFill>
                <a:latin typeface="Impact" panose="020B0806030902050204" pitchFamily="34" charset="0"/>
              </a:rPr>
              <a:t>%</a:t>
            </a:r>
            <a:endParaRPr lang="zh-CN" altLang="en-US" sz="1500" dirty="0">
              <a:solidFill>
                <a:srgbClr val="1F84BE"/>
              </a:solidFill>
              <a:latin typeface="Impact" panose="020B0806030902050204" pitchFamily="34" charset="0"/>
            </a:endParaRPr>
          </a:p>
        </p:txBody>
      </p:sp>
      <p:sp>
        <p:nvSpPr>
          <p:cNvPr id="34" name="文本框 28"/>
          <p:cNvSpPr txBox="1"/>
          <p:nvPr/>
        </p:nvSpPr>
        <p:spPr>
          <a:xfrm>
            <a:off x="2944449" y="1906497"/>
            <a:ext cx="1086110" cy="461665"/>
          </a:xfrm>
          <a:prstGeom prst="rect">
            <a:avLst/>
          </a:prstGeom>
          <a:noFill/>
        </p:spPr>
        <p:txBody>
          <a:bodyPr wrap="square" rtlCol="0">
            <a:spAutoFit/>
          </a:bodyPr>
          <a:lstStyle/>
          <a:p>
            <a:pPr algn="ctr"/>
            <a:r>
              <a:rPr lang="en-US" altLang="zh-CN" sz="2400" dirty="0">
                <a:solidFill>
                  <a:srgbClr val="1F84BE"/>
                </a:solidFill>
                <a:latin typeface="Impact" panose="020B0806030902050204" pitchFamily="34" charset="0"/>
              </a:rPr>
              <a:t>50</a:t>
            </a:r>
            <a:r>
              <a:rPr lang="en-US" altLang="zh-CN" sz="1500" dirty="0">
                <a:solidFill>
                  <a:srgbClr val="1F84BE"/>
                </a:solidFill>
                <a:latin typeface="Impact" panose="020B0806030902050204" pitchFamily="34" charset="0"/>
              </a:rPr>
              <a:t>%</a:t>
            </a:r>
            <a:endParaRPr lang="zh-CN" altLang="en-US" sz="1500" dirty="0">
              <a:solidFill>
                <a:srgbClr val="1F84BE"/>
              </a:solidFill>
              <a:latin typeface="Impact" panose="020B0806030902050204" pitchFamily="34" charset="0"/>
            </a:endParaRPr>
          </a:p>
        </p:txBody>
      </p:sp>
      <p:sp>
        <p:nvSpPr>
          <p:cNvPr id="35" name="文本框 29"/>
          <p:cNvSpPr txBox="1"/>
          <p:nvPr/>
        </p:nvSpPr>
        <p:spPr>
          <a:xfrm>
            <a:off x="4968191" y="1906497"/>
            <a:ext cx="1086110" cy="461665"/>
          </a:xfrm>
          <a:prstGeom prst="rect">
            <a:avLst/>
          </a:prstGeom>
          <a:noFill/>
        </p:spPr>
        <p:txBody>
          <a:bodyPr wrap="square" rtlCol="0">
            <a:spAutoFit/>
          </a:bodyPr>
          <a:lstStyle/>
          <a:p>
            <a:pPr algn="ctr"/>
            <a:r>
              <a:rPr lang="en-US" altLang="zh-CN" sz="2400" dirty="0">
                <a:solidFill>
                  <a:srgbClr val="1F84BE"/>
                </a:solidFill>
                <a:latin typeface="Impact" panose="020B0806030902050204" pitchFamily="34" charset="0"/>
              </a:rPr>
              <a:t>80</a:t>
            </a:r>
            <a:r>
              <a:rPr lang="en-US" altLang="zh-CN" sz="1500" dirty="0">
                <a:solidFill>
                  <a:srgbClr val="1F84BE"/>
                </a:solidFill>
                <a:latin typeface="Impact" panose="020B0806030902050204" pitchFamily="34" charset="0"/>
              </a:rPr>
              <a:t>%</a:t>
            </a:r>
            <a:endParaRPr lang="zh-CN" altLang="en-US" sz="1500" dirty="0">
              <a:solidFill>
                <a:srgbClr val="1F84BE"/>
              </a:solidFill>
              <a:latin typeface="Impact" panose="020B0806030902050204" pitchFamily="34" charset="0"/>
            </a:endParaRPr>
          </a:p>
        </p:txBody>
      </p:sp>
      <p:sp>
        <p:nvSpPr>
          <p:cNvPr id="36" name="文本框 30"/>
          <p:cNvSpPr txBox="1"/>
          <p:nvPr/>
        </p:nvSpPr>
        <p:spPr>
          <a:xfrm>
            <a:off x="7042782" y="1906497"/>
            <a:ext cx="1086110" cy="461665"/>
          </a:xfrm>
          <a:prstGeom prst="rect">
            <a:avLst/>
          </a:prstGeom>
          <a:noFill/>
        </p:spPr>
        <p:txBody>
          <a:bodyPr wrap="square" rtlCol="0">
            <a:spAutoFit/>
          </a:bodyPr>
          <a:lstStyle/>
          <a:p>
            <a:pPr algn="ctr"/>
            <a:r>
              <a:rPr lang="en-US" altLang="zh-CN" sz="2400" dirty="0">
                <a:solidFill>
                  <a:srgbClr val="1F84BE"/>
                </a:solidFill>
                <a:latin typeface="Impact" panose="020B0806030902050204" pitchFamily="34" charset="0"/>
              </a:rPr>
              <a:t>100</a:t>
            </a:r>
            <a:r>
              <a:rPr lang="en-US" altLang="zh-CN" sz="1500" dirty="0">
                <a:solidFill>
                  <a:srgbClr val="1F84BE"/>
                </a:solidFill>
                <a:latin typeface="Impact" panose="020B0806030902050204" pitchFamily="34" charset="0"/>
              </a:rPr>
              <a:t>%</a:t>
            </a:r>
            <a:endParaRPr lang="zh-CN" altLang="en-US" sz="1500" dirty="0">
              <a:solidFill>
                <a:srgbClr val="1F84BE"/>
              </a:solidFill>
              <a:latin typeface="Impact" panose="020B0806030902050204" pitchFamily="34" charset="0"/>
            </a:endParaRPr>
          </a:p>
        </p:txBody>
      </p:sp>
      <p:sp>
        <p:nvSpPr>
          <p:cNvPr id="37" name="文本框 32"/>
          <p:cNvSpPr txBox="1"/>
          <p:nvPr/>
        </p:nvSpPr>
        <p:spPr>
          <a:xfrm>
            <a:off x="846304" y="3239840"/>
            <a:ext cx="1230408" cy="248209"/>
          </a:xfrm>
          <a:prstGeom prst="rect">
            <a:avLst/>
          </a:prstGeom>
          <a:noFill/>
        </p:spPr>
        <p:txBody>
          <a:bodyPr wrap="square" rtlCol="0">
            <a:spAutoFit/>
          </a:bodyPr>
          <a:lstStyle/>
          <a:p>
            <a:pPr algn="ctr"/>
            <a:r>
              <a:rPr lang="zh-CN" altLang="en-US" sz="1013" dirty="0">
                <a:solidFill>
                  <a:srgbClr val="1F84BE"/>
                </a:solidFill>
                <a:latin typeface="Impact" panose="020B0806030902050204" pitchFamily="34" charset="0"/>
              </a:rPr>
              <a:t>添加标题</a:t>
            </a:r>
            <a:endParaRPr lang="zh-CN" altLang="en-US" sz="900" dirty="0">
              <a:solidFill>
                <a:srgbClr val="1F84BE"/>
              </a:solidFill>
              <a:latin typeface="Impact" panose="020B0806030902050204" pitchFamily="34" charset="0"/>
            </a:endParaRPr>
          </a:p>
        </p:txBody>
      </p:sp>
      <p:sp>
        <p:nvSpPr>
          <p:cNvPr id="38" name="文本框 32"/>
          <p:cNvSpPr txBox="1"/>
          <p:nvPr/>
        </p:nvSpPr>
        <p:spPr>
          <a:xfrm>
            <a:off x="2890522" y="3233180"/>
            <a:ext cx="1230408" cy="248209"/>
          </a:xfrm>
          <a:prstGeom prst="rect">
            <a:avLst/>
          </a:prstGeom>
          <a:noFill/>
        </p:spPr>
        <p:txBody>
          <a:bodyPr wrap="square" rtlCol="0">
            <a:spAutoFit/>
          </a:bodyPr>
          <a:lstStyle/>
          <a:p>
            <a:pPr algn="ctr"/>
            <a:r>
              <a:rPr lang="zh-CN" altLang="en-US" sz="1013" dirty="0">
                <a:solidFill>
                  <a:srgbClr val="1F84BE"/>
                </a:solidFill>
                <a:latin typeface="Impact" panose="020B0806030902050204" pitchFamily="34" charset="0"/>
              </a:rPr>
              <a:t>添加标题</a:t>
            </a:r>
            <a:endParaRPr lang="zh-CN" altLang="en-US" sz="900" dirty="0">
              <a:solidFill>
                <a:srgbClr val="1F84BE"/>
              </a:solidFill>
              <a:latin typeface="Impact" panose="020B0806030902050204" pitchFamily="34" charset="0"/>
            </a:endParaRPr>
          </a:p>
        </p:txBody>
      </p:sp>
      <p:sp>
        <p:nvSpPr>
          <p:cNvPr id="39" name="文本框 32"/>
          <p:cNvSpPr txBox="1"/>
          <p:nvPr/>
        </p:nvSpPr>
        <p:spPr>
          <a:xfrm>
            <a:off x="4954148" y="3233180"/>
            <a:ext cx="1230408" cy="248209"/>
          </a:xfrm>
          <a:prstGeom prst="rect">
            <a:avLst/>
          </a:prstGeom>
          <a:noFill/>
        </p:spPr>
        <p:txBody>
          <a:bodyPr wrap="square" rtlCol="0">
            <a:spAutoFit/>
          </a:bodyPr>
          <a:lstStyle/>
          <a:p>
            <a:pPr algn="ctr"/>
            <a:r>
              <a:rPr lang="zh-CN" altLang="en-US" sz="1013" dirty="0">
                <a:solidFill>
                  <a:srgbClr val="1F84BE"/>
                </a:solidFill>
                <a:latin typeface="Impact" panose="020B0806030902050204" pitchFamily="34" charset="0"/>
              </a:rPr>
              <a:t>添加标题</a:t>
            </a:r>
            <a:endParaRPr lang="zh-CN" altLang="en-US" sz="900" dirty="0">
              <a:solidFill>
                <a:srgbClr val="1F84BE"/>
              </a:solidFill>
              <a:latin typeface="Impact" panose="020B0806030902050204" pitchFamily="34" charset="0"/>
            </a:endParaRPr>
          </a:p>
        </p:txBody>
      </p:sp>
      <p:sp>
        <p:nvSpPr>
          <p:cNvPr id="40" name="文本框 32"/>
          <p:cNvSpPr txBox="1"/>
          <p:nvPr/>
        </p:nvSpPr>
        <p:spPr>
          <a:xfrm>
            <a:off x="6957176" y="3233180"/>
            <a:ext cx="1230408" cy="248209"/>
          </a:xfrm>
          <a:prstGeom prst="rect">
            <a:avLst/>
          </a:prstGeom>
          <a:noFill/>
        </p:spPr>
        <p:txBody>
          <a:bodyPr wrap="square" rtlCol="0">
            <a:spAutoFit/>
          </a:bodyPr>
          <a:lstStyle/>
          <a:p>
            <a:pPr algn="ctr"/>
            <a:r>
              <a:rPr lang="zh-CN" altLang="en-US" sz="1013" dirty="0">
                <a:solidFill>
                  <a:srgbClr val="1F84BE"/>
                </a:solidFill>
                <a:latin typeface="Impact" panose="020B0806030902050204" pitchFamily="34" charset="0"/>
              </a:rPr>
              <a:t>添加标题</a:t>
            </a:r>
            <a:endParaRPr lang="zh-CN" altLang="en-US" sz="900" dirty="0">
              <a:solidFill>
                <a:srgbClr val="1F84BE"/>
              </a:solidFill>
              <a:latin typeface="Impact" panose="020B0806030902050204" pitchFamily="34" charset="0"/>
            </a:endParaRPr>
          </a:p>
        </p:txBody>
      </p:sp>
      <p:sp>
        <p:nvSpPr>
          <p:cNvPr id="41" name="文本框 129"/>
          <p:cNvSpPr txBox="1"/>
          <p:nvPr/>
        </p:nvSpPr>
        <p:spPr>
          <a:xfrm>
            <a:off x="890907" y="3625773"/>
            <a:ext cx="1138173" cy="71558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42" name="文本框 129"/>
          <p:cNvSpPr txBox="1"/>
          <p:nvPr/>
        </p:nvSpPr>
        <p:spPr>
          <a:xfrm>
            <a:off x="2936639" y="3625773"/>
            <a:ext cx="1138173" cy="71558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43" name="文本框 129"/>
          <p:cNvSpPr txBox="1"/>
          <p:nvPr/>
        </p:nvSpPr>
        <p:spPr>
          <a:xfrm>
            <a:off x="5000266" y="3625773"/>
            <a:ext cx="1138173" cy="71558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44" name="文本框 129"/>
          <p:cNvSpPr txBox="1"/>
          <p:nvPr/>
        </p:nvSpPr>
        <p:spPr>
          <a:xfrm>
            <a:off x="7003294" y="3625773"/>
            <a:ext cx="1138173" cy="715581"/>
          </a:xfrm>
          <a:prstGeom prst="rect">
            <a:avLst/>
          </a:prstGeom>
          <a:noFill/>
        </p:spPr>
        <p:txBody>
          <a:bodyPr wrap="square" rtlCol="0">
            <a:spAutoFit/>
          </a:bodyPr>
          <a:lstStyle/>
          <a:p>
            <a:pPr algn="just">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cxnSp>
        <p:nvCxnSpPr>
          <p:cNvPr id="45" name="直接连接符 44"/>
          <p:cNvCxnSpPr/>
          <p:nvPr/>
        </p:nvCxnSpPr>
        <p:spPr>
          <a:xfrm>
            <a:off x="718071" y="3589627"/>
            <a:ext cx="1482491"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764481" y="3589627"/>
            <a:ext cx="1482491"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828107" y="3589627"/>
            <a:ext cx="1482491"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844591" y="3589627"/>
            <a:ext cx="1482491"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59815"/>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100" fill="hold"/>
                                        <p:tgtEl>
                                          <p:spTgt spid="29"/>
                                        </p:tgtEl>
                                        <p:attrNameLst>
                                          <p:attrName>ppt_w</p:attrName>
                                        </p:attrNameLst>
                                      </p:cBhvr>
                                      <p:tavLst>
                                        <p:tav tm="0">
                                          <p:val>
                                            <p:fltVal val="0"/>
                                          </p:val>
                                        </p:tav>
                                        <p:tav tm="100000">
                                          <p:val>
                                            <p:strVal val="#ppt_w"/>
                                          </p:val>
                                        </p:tav>
                                      </p:tavLst>
                                    </p:anim>
                                    <p:anim calcmode="lin" valueType="num">
                                      <p:cBhvr>
                                        <p:cTn id="27" dur="100" fill="hold"/>
                                        <p:tgtEl>
                                          <p:spTgt spid="29"/>
                                        </p:tgtEl>
                                        <p:attrNameLst>
                                          <p:attrName>ppt_h</p:attrName>
                                        </p:attrNameLst>
                                      </p:cBhvr>
                                      <p:tavLst>
                                        <p:tav tm="0">
                                          <p:val>
                                            <p:fltVal val="0"/>
                                          </p:val>
                                        </p:tav>
                                        <p:tav tm="100000">
                                          <p:val>
                                            <p:strVal val="#ppt_h"/>
                                          </p:val>
                                        </p:tav>
                                      </p:tavLst>
                                    </p:anim>
                                    <p:animEffect transition="in" filter="fade">
                                      <p:cBhvr>
                                        <p:cTn id="28" dur="100"/>
                                        <p:tgtEl>
                                          <p:spTgt spid="29"/>
                                        </p:tgtEl>
                                      </p:cBhvr>
                                    </p:animEffect>
                                  </p:childTnLst>
                                </p:cTn>
                              </p:par>
                              <p:par>
                                <p:cTn id="29" presetID="6" presetClass="emph" presetSubtype="0" fill="hold" grpId="1" nodeType="withEffect">
                                  <p:stCondLst>
                                    <p:cond delay="100"/>
                                  </p:stCondLst>
                                  <p:childTnLst>
                                    <p:animScale>
                                      <p:cBhvr>
                                        <p:cTn id="30" dur="100" fill="hold"/>
                                        <p:tgtEl>
                                          <p:spTgt spid="29"/>
                                        </p:tgtEl>
                                      </p:cBhvr>
                                      <p:by x="110000" y="110000"/>
                                    </p:animScale>
                                  </p:childTnLst>
                                </p:cTn>
                              </p:par>
                              <p:par>
                                <p:cTn id="31" presetID="6" presetClass="emph" presetSubtype="0" fill="hold" grpId="2" nodeType="withEffect">
                                  <p:stCondLst>
                                    <p:cond delay="200"/>
                                  </p:stCondLst>
                                  <p:childTnLst>
                                    <p:animScale>
                                      <p:cBhvr>
                                        <p:cTn id="32" dur="200" fill="hold"/>
                                        <p:tgtEl>
                                          <p:spTgt spid="29"/>
                                        </p:tgtEl>
                                      </p:cBhvr>
                                      <p:by x="90000" y="90000"/>
                                    </p:animScale>
                                  </p:childTnLst>
                                </p:cTn>
                              </p:par>
                              <p:par>
                                <p:cTn id="33" presetID="6" presetClass="emph" presetSubtype="0" fill="hold" grpId="3" nodeType="withEffect">
                                  <p:stCondLst>
                                    <p:cond delay="400"/>
                                  </p:stCondLst>
                                  <p:childTnLst>
                                    <p:animScale>
                                      <p:cBhvr>
                                        <p:cTn id="34" dur="100" fill="hold"/>
                                        <p:tgtEl>
                                          <p:spTgt spid="29"/>
                                        </p:tgtEl>
                                      </p:cBhvr>
                                      <p:by x="105000" y="105000"/>
                                    </p:animScale>
                                  </p:childTnLst>
                                </p:cTn>
                              </p:par>
                              <p:par>
                                <p:cTn id="35" presetID="6" presetClass="emph" presetSubtype="0" fill="hold" grpId="4" nodeType="withEffect">
                                  <p:stCondLst>
                                    <p:cond delay="500"/>
                                  </p:stCondLst>
                                  <p:childTnLst>
                                    <p:animScale>
                                      <p:cBhvr>
                                        <p:cTn id="36" dur="200" fill="hold"/>
                                        <p:tgtEl>
                                          <p:spTgt spid="29"/>
                                        </p:tgtEl>
                                      </p:cBhvr>
                                      <p:by x="95000" y="95000"/>
                                    </p:animScale>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100" fill="hold"/>
                                        <p:tgtEl>
                                          <p:spTgt spid="30"/>
                                        </p:tgtEl>
                                        <p:attrNameLst>
                                          <p:attrName>ppt_w</p:attrName>
                                        </p:attrNameLst>
                                      </p:cBhvr>
                                      <p:tavLst>
                                        <p:tav tm="0">
                                          <p:val>
                                            <p:fltVal val="0"/>
                                          </p:val>
                                        </p:tav>
                                        <p:tav tm="100000">
                                          <p:val>
                                            <p:strVal val="#ppt_w"/>
                                          </p:val>
                                        </p:tav>
                                      </p:tavLst>
                                    </p:anim>
                                    <p:anim calcmode="lin" valueType="num">
                                      <p:cBhvr>
                                        <p:cTn id="41" dur="100" fill="hold"/>
                                        <p:tgtEl>
                                          <p:spTgt spid="30"/>
                                        </p:tgtEl>
                                        <p:attrNameLst>
                                          <p:attrName>ppt_h</p:attrName>
                                        </p:attrNameLst>
                                      </p:cBhvr>
                                      <p:tavLst>
                                        <p:tav tm="0">
                                          <p:val>
                                            <p:fltVal val="0"/>
                                          </p:val>
                                        </p:tav>
                                        <p:tav tm="100000">
                                          <p:val>
                                            <p:strVal val="#ppt_h"/>
                                          </p:val>
                                        </p:tav>
                                      </p:tavLst>
                                    </p:anim>
                                    <p:animEffect transition="in" filter="fade">
                                      <p:cBhvr>
                                        <p:cTn id="42" dur="100"/>
                                        <p:tgtEl>
                                          <p:spTgt spid="30"/>
                                        </p:tgtEl>
                                      </p:cBhvr>
                                    </p:animEffect>
                                  </p:childTnLst>
                                </p:cTn>
                              </p:par>
                              <p:par>
                                <p:cTn id="43" presetID="6" presetClass="emph" presetSubtype="0" fill="hold" grpId="1" nodeType="withEffect">
                                  <p:stCondLst>
                                    <p:cond delay="100"/>
                                  </p:stCondLst>
                                  <p:childTnLst>
                                    <p:animScale>
                                      <p:cBhvr>
                                        <p:cTn id="44" dur="100" fill="hold"/>
                                        <p:tgtEl>
                                          <p:spTgt spid="30"/>
                                        </p:tgtEl>
                                      </p:cBhvr>
                                      <p:by x="110000" y="110000"/>
                                    </p:animScale>
                                  </p:childTnLst>
                                </p:cTn>
                              </p:par>
                              <p:par>
                                <p:cTn id="45" presetID="6" presetClass="emph" presetSubtype="0" fill="hold" grpId="2" nodeType="withEffect">
                                  <p:stCondLst>
                                    <p:cond delay="200"/>
                                  </p:stCondLst>
                                  <p:childTnLst>
                                    <p:animScale>
                                      <p:cBhvr>
                                        <p:cTn id="46" dur="200" fill="hold"/>
                                        <p:tgtEl>
                                          <p:spTgt spid="30"/>
                                        </p:tgtEl>
                                      </p:cBhvr>
                                      <p:by x="90000" y="90000"/>
                                    </p:animScale>
                                  </p:childTnLst>
                                </p:cTn>
                              </p:par>
                              <p:par>
                                <p:cTn id="47" presetID="6" presetClass="emph" presetSubtype="0" fill="hold" grpId="3" nodeType="withEffect">
                                  <p:stCondLst>
                                    <p:cond delay="400"/>
                                  </p:stCondLst>
                                  <p:childTnLst>
                                    <p:animScale>
                                      <p:cBhvr>
                                        <p:cTn id="48" dur="100" fill="hold"/>
                                        <p:tgtEl>
                                          <p:spTgt spid="30"/>
                                        </p:tgtEl>
                                      </p:cBhvr>
                                      <p:by x="105000" y="105000"/>
                                    </p:animScale>
                                  </p:childTnLst>
                                </p:cTn>
                              </p:par>
                              <p:par>
                                <p:cTn id="49" presetID="6" presetClass="emph" presetSubtype="0" fill="hold" grpId="4" nodeType="withEffect">
                                  <p:stCondLst>
                                    <p:cond delay="500"/>
                                  </p:stCondLst>
                                  <p:childTnLst>
                                    <p:animScale>
                                      <p:cBhvr>
                                        <p:cTn id="50" dur="200" fill="hold"/>
                                        <p:tgtEl>
                                          <p:spTgt spid="30"/>
                                        </p:tgtEl>
                                      </p:cBhvr>
                                      <p:by x="95000" y="95000"/>
                                    </p:animScale>
                                  </p:childTnLst>
                                </p:cTn>
                              </p:par>
                            </p:childTnLst>
                          </p:cTn>
                        </p:par>
                        <p:par>
                          <p:cTn id="51" fill="hold">
                            <p:stCondLst>
                              <p:cond delay="2900"/>
                            </p:stCondLst>
                            <p:childTnLst>
                              <p:par>
                                <p:cTn id="52" presetID="53" presetClass="entr" presetSubtype="16"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100" fill="hold"/>
                                        <p:tgtEl>
                                          <p:spTgt spid="31"/>
                                        </p:tgtEl>
                                        <p:attrNameLst>
                                          <p:attrName>ppt_w</p:attrName>
                                        </p:attrNameLst>
                                      </p:cBhvr>
                                      <p:tavLst>
                                        <p:tav tm="0">
                                          <p:val>
                                            <p:fltVal val="0"/>
                                          </p:val>
                                        </p:tav>
                                        <p:tav tm="100000">
                                          <p:val>
                                            <p:strVal val="#ppt_w"/>
                                          </p:val>
                                        </p:tav>
                                      </p:tavLst>
                                    </p:anim>
                                    <p:anim calcmode="lin" valueType="num">
                                      <p:cBhvr>
                                        <p:cTn id="55" dur="100" fill="hold"/>
                                        <p:tgtEl>
                                          <p:spTgt spid="31"/>
                                        </p:tgtEl>
                                        <p:attrNameLst>
                                          <p:attrName>ppt_h</p:attrName>
                                        </p:attrNameLst>
                                      </p:cBhvr>
                                      <p:tavLst>
                                        <p:tav tm="0">
                                          <p:val>
                                            <p:fltVal val="0"/>
                                          </p:val>
                                        </p:tav>
                                        <p:tav tm="100000">
                                          <p:val>
                                            <p:strVal val="#ppt_h"/>
                                          </p:val>
                                        </p:tav>
                                      </p:tavLst>
                                    </p:anim>
                                    <p:animEffect transition="in" filter="fade">
                                      <p:cBhvr>
                                        <p:cTn id="56" dur="100"/>
                                        <p:tgtEl>
                                          <p:spTgt spid="31"/>
                                        </p:tgtEl>
                                      </p:cBhvr>
                                    </p:animEffect>
                                  </p:childTnLst>
                                </p:cTn>
                              </p:par>
                              <p:par>
                                <p:cTn id="57" presetID="6" presetClass="emph" presetSubtype="0" fill="hold" grpId="1" nodeType="withEffect">
                                  <p:stCondLst>
                                    <p:cond delay="100"/>
                                  </p:stCondLst>
                                  <p:childTnLst>
                                    <p:animScale>
                                      <p:cBhvr>
                                        <p:cTn id="58" dur="100" fill="hold"/>
                                        <p:tgtEl>
                                          <p:spTgt spid="31"/>
                                        </p:tgtEl>
                                      </p:cBhvr>
                                      <p:by x="110000" y="110000"/>
                                    </p:animScale>
                                  </p:childTnLst>
                                </p:cTn>
                              </p:par>
                              <p:par>
                                <p:cTn id="59" presetID="6" presetClass="emph" presetSubtype="0" fill="hold" grpId="2" nodeType="withEffect">
                                  <p:stCondLst>
                                    <p:cond delay="200"/>
                                  </p:stCondLst>
                                  <p:childTnLst>
                                    <p:animScale>
                                      <p:cBhvr>
                                        <p:cTn id="60" dur="200" fill="hold"/>
                                        <p:tgtEl>
                                          <p:spTgt spid="31"/>
                                        </p:tgtEl>
                                      </p:cBhvr>
                                      <p:by x="90000" y="90000"/>
                                    </p:animScale>
                                  </p:childTnLst>
                                </p:cTn>
                              </p:par>
                              <p:par>
                                <p:cTn id="61" presetID="6" presetClass="emph" presetSubtype="0" fill="hold" grpId="3" nodeType="withEffect">
                                  <p:stCondLst>
                                    <p:cond delay="400"/>
                                  </p:stCondLst>
                                  <p:childTnLst>
                                    <p:animScale>
                                      <p:cBhvr>
                                        <p:cTn id="62" dur="100" fill="hold"/>
                                        <p:tgtEl>
                                          <p:spTgt spid="31"/>
                                        </p:tgtEl>
                                      </p:cBhvr>
                                      <p:by x="105000" y="105000"/>
                                    </p:animScale>
                                  </p:childTnLst>
                                </p:cTn>
                              </p:par>
                              <p:par>
                                <p:cTn id="63" presetID="6" presetClass="emph" presetSubtype="0" fill="hold" grpId="4" nodeType="withEffect">
                                  <p:stCondLst>
                                    <p:cond delay="500"/>
                                  </p:stCondLst>
                                  <p:childTnLst>
                                    <p:animScale>
                                      <p:cBhvr>
                                        <p:cTn id="64" dur="200" fill="hold"/>
                                        <p:tgtEl>
                                          <p:spTgt spid="31"/>
                                        </p:tgtEl>
                                      </p:cBhvr>
                                      <p:by x="95000" y="95000"/>
                                    </p:animScale>
                                  </p:childTnLst>
                                </p:cTn>
                              </p:par>
                            </p:childTnLst>
                          </p:cTn>
                        </p:par>
                        <p:par>
                          <p:cTn id="65" fill="hold">
                            <p:stCondLst>
                              <p:cond delay="3600"/>
                            </p:stCondLst>
                            <p:childTnLst>
                              <p:par>
                                <p:cTn id="66" presetID="53" presetClass="entr" presetSubtype="16" fill="hold" grpId="0" nodeType="after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p:cTn id="68" dur="100" fill="hold"/>
                                        <p:tgtEl>
                                          <p:spTgt spid="32"/>
                                        </p:tgtEl>
                                        <p:attrNameLst>
                                          <p:attrName>ppt_w</p:attrName>
                                        </p:attrNameLst>
                                      </p:cBhvr>
                                      <p:tavLst>
                                        <p:tav tm="0">
                                          <p:val>
                                            <p:fltVal val="0"/>
                                          </p:val>
                                        </p:tav>
                                        <p:tav tm="100000">
                                          <p:val>
                                            <p:strVal val="#ppt_w"/>
                                          </p:val>
                                        </p:tav>
                                      </p:tavLst>
                                    </p:anim>
                                    <p:anim calcmode="lin" valueType="num">
                                      <p:cBhvr>
                                        <p:cTn id="69" dur="100" fill="hold"/>
                                        <p:tgtEl>
                                          <p:spTgt spid="32"/>
                                        </p:tgtEl>
                                        <p:attrNameLst>
                                          <p:attrName>ppt_h</p:attrName>
                                        </p:attrNameLst>
                                      </p:cBhvr>
                                      <p:tavLst>
                                        <p:tav tm="0">
                                          <p:val>
                                            <p:fltVal val="0"/>
                                          </p:val>
                                        </p:tav>
                                        <p:tav tm="100000">
                                          <p:val>
                                            <p:strVal val="#ppt_h"/>
                                          </p:val>
                                        </p:tav>
                                      </p:tavLst>
                                    </p:anim>
                                    <p:animEffect transition="in" filter="fade">
                                      <p:cBhvr>
                                        <p:cTn id="70" dur="100"/>
                                        <p:tgtEl>
                                          <p:spTgt spid="32"/>
                                        </p:tgtEl>
                                      </p:cBhvr>
                                    </p:animEffect>
                                  </p:childTnLst>
                                </p:cTn>
                              </p:par>
                              <p:par>
                                <p:cTn id="71" presetID="6" presetClass="emph" presetSubtype="0" fill="hold" grpId="1" nodeType="withEffect">
                                  <p:stCondLst>
                                    <p:cond delay="100"/>
                                  </p:stCondLst>
                                  <p:childTnLst>
                                    <p:animScale>
                                      <p:cBhvr>
                                        <p:cTn id="72" dur="100" fill="hold"/>
                                        <p:tgtEl>
                                          <p:spTgt spid="32"/>
                                        </p:tgtEl>
                                      </p:cBhvr>
                                      <p:by x="110000" y="110000"/>
                                    </p:animScale>
                                  </p:childTnLst>
                                </p:cTn>
                              </p:par>
                              <p:par>
                                <p:cTn id="73" presetID="6" presetClass="emph" presetSubtype="0" fill="hold" grpId="2" nodeType="withEffect">
                                  <p:stCondLst>
                                    <p:cond delay="200"/>
                                  </p:stCondLst>
                                  <p:childTnLst>
                                    <p:animScale>
                                      <p:cBhvr>
                                        <p:cTn id="74" dur="200" fill="hold"/>
                                        <p:tgtEl>
                                          <p:spTgt spid="32"/>
                                        </p:tgtEl>
                                      </p:cBhvr>
                                      <p:by x="90000" y="90000"/>
                                    </p:animScale>
                                  </p:childTnLst>
                                </p:cTn>
                              </p:par>
                              <p:par>
                                <p:cTn id="75" presetID="6" presetClass="emph" presetSubtype="0" fill="hold" grpId="3" nodeType="withEffect">
                                  <p:stCondLst>
                                    <p:cond delay="400"/>
                                  </p:stCondLst>
                                  <p:childTnLst>
                                    <p:animScale>
                                      <p:cBhvr>
                                        <p:cTn id="76" dur="100" fill="hold"/>
                                        <p:tgtEl>
                                          <p:spTgt spid="32"/>
                                        </p:tgtEl>
                                      </p:cBhvr>
                                      <p:by x="105000" y="105000"/>
                                    </p:animScale>
                                  </p:childTnLst>
                                </p:cTn>
                              </p:par>
                              <p:par>
                                <p:cTn id="77" presetID="6" presetClass="emph" presetSubtype="0" fill="hold" grpId="4" nodeType="withEffect">
                                  <p:stCondLst>
                                    <p:cond delay="500"/>
                                  </p:stCondLst>
                                  <p:childTnLst>
                                    <p:animScale>
                                      <p:cBhvr>
                                        <p:cTn id="78" dur="200" fill="hold"/>
                                        <p:tgtEl>
                                          <p:spTgt spid="32"/>
                                        </p:tgtEl>
                                      </p:cBhvr>
                                      <p:by x="95000" y="95000"/>
                                    </p:animScale>
                                  </p:childTnLst>
                                </p:cTn>
                              </p:par>
                            </p:childTnLst>
                          </p:cTn>
                        </p:par>
                        <p:par>
                          <p:cTn id="79" fill="hold">
                            <p:stCondLst>
                              <p:cond delay="4300"/>
                            </p:stCondLst>
                            <p:childTnLst>
                              <p:par>
                                <p:cTn id="80" presetID="14" presetClass="entr" presetSubtype="10"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randombar(horizontal)">
                                      <p:cBhvr>
                                        <p:cTn id="82" dur="500"/>
                                        <p:tgtEl>
                                          <p:spTgt spid="33"/>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randombar(horizontal)">
                                      <p:cBhvr>
                                        <p:cTn id="85" dur="500"/>
                                        <p:tgtEl>
                                          <p:spTgt spid="34"/>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randombar(horizontal)">
                                      <p:cBhvr>
                                        <p:cTn id="88" dur="500"/>
                                        <p:tgtEl>
                                          <p:spTgt spid="35"/>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randombar(horizontal)">
                                      <p:cBhvr>
                                        <p:cTn id="91" dur="500"/>
                                        <p:tgtEl>
                                          <p:spTgt spid="36"/>
                                        </p:tgtEl>
                                      </p:cBhvr>
                                    </p:animEffect>
                                  </p:childTnLst>
                                </p:cTn>
                              </p:par>
                            </p:childTnLst>
                          </p:cTn>
                        </p:par>
                        <p:par>
                          <p:cTn id="92" fill="hold">
                            <p:stCondLst>
                              <p:cond delay="4800"/>
                            </p:stCondLst>
                            <p:childTnLst>
                              <p:par>
                                <p:cTn id="93" presetID="16" presetClass="entr" presetSubtype="37" fill="hold" nodeType="after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barn(outVertical)">
                                      <p:cBhvr>
                                        <p:cTn id="95" dur="500"/>
                                        <p:tgtEl>
                                          <p:spTgt spid="45"/>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barn(outVertical)">
                                      <p:cBhvr>
                                        <p:cTn id="101" dur="500"/>
                                        <p:tgtEl>
                                          <p:spTgt spid="47"/>
                                        </p:tgtEl>
                                      </p:cBhvr>
                                    </p:animEffect>
                                  </p:childTnLst>
                                </p:cTn>
                              </p:par>
                              <p:par>
                                <p:cTn id="102" presetID="16" presetClass="entr" presetSubtype="37" fill="hold" nodeType="with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barn(outVertical)">
                                      <p:cBhvr>
                                        <p:cTn id="104" dur="500"/>
                                        <p:tgtEl>
                                          <p:spTgt spid="48"/>
                                        </p:tgtEl>
                                      </p:cBhvr>
                                    </p:animEffect>
                                  </p:childTnLst>
                                </p:cTn>
                              </p:par>
                            </p:childTnLst>
                          </p:cTn>
                        </p:par>
                        <p:par>
                          <p:cTn id="105" fill="hold">
                            <p:stCondLst>
                              <p:cond delay="5300"/>
                            </p:stCondLst>
                            <p:childTnLst>
                              <p:par>
                                <p:cTn id="106" presetID="42" presetClass="entr" presetSubtype="0" fill="hold" grpId="0" nodeType="after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anim calcmode="lin" valueType="num">
                                      <p:cBhvr>
                                        <p:cTn id="109" dur="500" fill="hold"/>
                                        <p:tgtEl>
                                          <p:spTgt spid="37"/>
                                        </p:tgtEl>
                                        <p:attrNameLst>
                                          <p:attrName>ppt_x</p:attrName>
                                        </p:attrNameLst>
                                      </p:cBhvr>
                                      <p:tavLst>
                                        <p:tav tm="0">
                                          <p:val>
                                            <p:strVal val="#ppt_x"/>
                                          </p:val>
                                        </p:tav>
                                        <p:tav tm="100000">
                                          <p:val>
                                            <p:strVal val="#ppt_x"/>
                                          </p:val>
                                        </p:tav>
                                      </p:tavLst>
                                    </p:anim>
                                    <p:anim calcmode="lin" valueType="num">
                                      <p:cBhvr>
                                        <p:cTn id="110" dur="500" fill="hold"/>
                                        <p:tgtEl>
                                          <p:spTgt spid="3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fade">
                                      <p:cBhvr>
                                        <p:cTn id="113" dur="500"/>
                                        <p:tgtEl>
                                          <p:spTgt spid="38"/>
                                        </p:tgtEl>
                                      </p:cBhvr>
                                    </p:animEffect>
                                    <p:anim calcmode="lin" valueType="num">
                                      <p:cBhvr>
                                        <p:cTn id="114" dur="500" fill="hold"/>
                                        <p:tgtEl>
                                          <p:spTgt spid="38"/>
                                        </p:tgtEl>
                                        <p:attrNameLst>
                                          <p:attrName>ppt_x</p:attrName>
                                        </p:attrNameLst>
                                      </p:cBhvr>
                                      <p:tavLst>
                                        <p:tav tm="0">
                                          <p:val>
                                            <p:strVal val="#ppt_x"/>
                                          </p:val>
                                        </p:tav>
                                        <p:tav tm="100000">
                                          <p:val>
                                            <p:strVal val="#ppt_x"/>
                                          </p:val>
                                        </p:tav>
                                      </p:tavLst>
                                    </p:anim>
                                    <p:anim calcmode="lin" valueType="num">
                                      <p:cBhvr>
                                        <p:cTn id="115" dur="500" fill="hold"/>
                                        <p:tgtEl>
                                          <p:spTgt spid="3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fade">
                                      <p:cBhvr>
                                        <p:cTn id="118" dur="500"/>
                                        <p:tgtEl>
                                          <p:spTgt spid="39"/>
                                        </p:tgtEl>
                                      </p:cBhvr>
                                    </p:animEffect>
                                    <p:anim calcmode="lin" valueType="num">
                                      <p:cBhvr>
                                        <p:cTn id="119" dur="500" fill="hold"/>
                                        <p:tgtEl>
                                          <p:spTgt spid="39"/>
                                        </p:tgtEl>
                                        <p:attrNameLst>
                                          <p:attrName>ppt_x</p:attrName>
                                        </p:attrNameLst>
                                      </p:cBhvr>
                                      <p:tavLst>
                                        <p:tav tm="0">
                                          <p:val>
                                            <p:strVal val="#ppt_x"/>
                                          </p:val>
                                        </p:tav>
                                        <p:tav tm="100000">
                                          <p:val>
                                            <p:strVal val="#ppt_x"/>
                                          </p:val>
                                        </p:tav>
                                      </p:tavLst>
                                    </p:anim>
                                    <p:anim calcmode="lin" valueType="num">
                                      <p:cBhvr>
                                        <p:cTn id="120" dur="500" fill="hold"/>
                                        <p:tgtEl>
                                          <p:spTgt spid="39"/>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anim calcmode="lin" valueType="num">
                                      <p:cBhvr>
                                        <p:cTn id="124" dur="500" fill="hold"/>
                                        <p:tgtEl>
                                          <p:spTgt spid="40"/>
                                        </p:tgtEl>
                                        <p:attrNameLst>
                                          <p:attrName>ppt_x</p:attrName>
                                        </p:attrNameLst>
                                      </p:cBhvr>
                                      <p:tavLst>
                                        <p:tav tm="0">
                                          <p:val>
                                            <p:strVal val="#ppt_x"/>
                                          </p:val>
                                        </p:tav>
                                        <p:tav tm="100000">
                                          <p:val>
                                            <p:strVal val="#ppt_x"/>
                                          </p:val>
                                        </p:tav>
                                      </p:tavLst>
                                    </p:anim>
                                    <p:anim calcmode="lin" valueType="num">
                                      <p:cBhvr>
                                        <p:cTn id="125" dur="500" fill="hold"/>
                                        <p:tgtEl>
                                          <p:spTgt spid="40"/>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500"/>
                                        <p:tgtEl>
                                          <p:spTgt spid="44"/>
                                        </p:tgtEl>
                                      </p:cBhvr>
                                    </p:animEffect>
                                    <p:anim calcmode="lin" valueType="num">
                                      <p:cBhvr>
                                        <p:cTn id="129" dur="500" fill="hold"/>
                                        <p:tgtEl>
                                          <p:spTgt spid="44"/>
                                        </p:tgtEl>
                                        <p:attrNameLst>
                                          <p:attrName>ppt_x</p:attrName>
                                        </p:attrNameLst>
                                      </p:cBhvr>
                                      <p:tavLst>
                                        <p:tav tm="0">
                                          <p:val>
                                            <p:strVal val="#ppt_x"/>
                                          </p:val>
                                        </p:tav>
                                        <p:tav tm="100000">
                                          <p:val>
                                            <p:strVal val="#ppt_x"/>
                                          </p:val>
                                        </p:tav>
                                      </p:tavLst>
                                    </p:anim>
                                    <p:anim calcmode="lin" valueType="num">
                                      <p:cBhvr>
                                        <p:cTn id="130" dur="500" fill="hold"/>
                                        <p:tgtEl>
                                          <p:spTgt spid="44"/>
                                        </p:tgtEl>
                                        <p:attrNameLst>
                                          <p:attrName>ppt_y</p:attrName>
                                        </p:attrNameLst>
                                      </p:cBhvr>
                                      <p:tavLst>
                                        <p:tav tm="0">
                                          <p:val>
                                            <p:strVal val="#ppt_y-.1"/>
                                          </p:val>
                                        </p:tav>
                                        <p:tav tm="100000">
                                          <p:val>
                                            <p:strVal val="#ppt_y"/>
                                          </p:val>
                                        </p:tav>
                                      </p:tavLst>
                                    </p:anim>
                                  </p:childTnLst>
                                </p:cTn>
                              </p:par>
                              <p:par>
                                <p:cTn id="131" presetID="47"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500"/>
                                        <p:tgtEl>
                                          <p:spTgt spid="43"/>
                                        </p:tgtEl>
                                      </p:cBhvr>
                                    </p:animEffect>
                                    <p:anim calcmode="lin" valueType="num">
                                      <p:cBhvr>
                                        <p:cTn id="134" dur="500" fill="hold"/>
                                        <p:tgtEl>
                                          <p:spTgt spid="43"/>
                                        </p:tgtEl>
                                        <p:attrNameLst>
                                          <p:attrName>ppt_x</p:attrName>
                                        </p:attrNameLst>
                                      </p:cBhvr>
                                      <p:tavLst>
                                        <p:tav tm="0">
                                          <p:val>
                                            <p:strVal val="#ppt_x"/>
                                          </p:val>
                                        </p:tav>
                                        <p:tav tm="100000">
                                          <p:val>
                                            <p:strVal val="#ppt_x"/>
                                          </p:val>
                                        </p:tav>
                                      </p:tavLst>
                                    </p:anim>
                                    <p:anim calcmode="lin" valueType="num">
                                      <p:cBhvr>
                                        <p:cTn id="135" dur="500" fill="hold"/>
                                        <p:tgtEl>
                                          <p:spTgt spid="43"/>
                                        </p:tgtEl>
                                        <p:attrNameLst>
                                          <p:attrName>ppt_y</p:attrName>
                                        </p:attrNameLst>
                                      </p:cBhvr>
                                      <p:tavLst>
                                        <p:tav tm="0">
                                          <p:val>
                                            <p:strVal val="#ppt_y-.1"/>
                                          </p:val>
                                        </p:tav>
                                        <p:tav tm="100000">
                                          <p:val>
                                            <p:strVal val="#ppt_y"/>
                                          </p:val>
                                        </p:tav>
                                      </p:tavLst>
                                    </p:anim>
                                  </p:childTnLst>
                                </p:cTn>
                              </p:par>
                              <p:par>
                                <p:cTn id="136" presetID="47" presetClass="entr" presetSubtype="0" fill="hold" grpId="0" nodeType="withEffect">
                                  <p:stCondLst>
                                    <p:cond delay="0"/>
                                  </p:stCondLst>
                                  <p:childTnLst>
                                    <p:set>
                                      <p:cBhvr>
                                        <p:cTn id="137" dur="1" fill="hold">
                                          <p:stCondLst>
                                            <p:cond delay="0"/>
                                          </p:stCondLst>
                                        </p:cTn>
                                        <p:tgtEl>
                                          <p:spTgt spid="42"/>
                                        </p:tgtEl>
                                        <p:attrNameLst>
                                          <p:attrName>style.visibility</p:attrName>
                                        </p:attrNameLst>
                                      </p:cBhvr>
                                      <p:to>
                                        <p:strVal val="visible"/>
                                      </p:to>
                                    </p:set>
                                    <p:animEffect transition="in" filter="fade">
                                      <p:cBhvr>
                                        <p:cTn id="138" dur="500"/>
                                        <p:tgtEl>
                                          <p:spTgt spid="42"/>
                                        </p:tgtEl>
                                      </p:cBhvr>
                                    </p:animEffect>
                                    <p:anim calcmode="lin" valueType="num">
                                      <p:cBhvr>
                                        <p:cTn id="139" dur="500" fill="hold"/>
                                        <p:tgtEl>
                                          <p:spTgt spid="42"/>
                                        </p:tgtEl>
                                        <p:attrNameLst>
                                          <p:attrName>ppt_x</p:attrName>
                                        </p:attrNameLst>
                                      </p:cBhvr>
                                      <p:tavLst>
                                        <p:tav tm="0">
                                          <p:val>
                                            <p:strVal val="#ppt_x"/>
                                          </p:val>
                                        </p:tav>
                                        <p:tav tm="100000">
                                          <p:val>
                                            <p:strVal val="#ppt_x"/>
                                          </p:val>
                                        </p:tav>
                                      </p:tavLst>
                                    </p:anim>
                                    <p:anim calcmode="lin" valueType="num">
                                      <p:cBhvr>
                                        <p:cTn id="140" dur="500" fill="hold"/>
                                        <p:tgtEl>
                                          <p:spTgt spid="42"/>
                                        </p:tgtEl>
                                        <p:attrNameLst>
                                          <p:attrName>ppt_y</p:attrName>
                                        </p:attrNameLst>
                                      </p:cBhvr>
                                      <p:tavLst>
                                        <p:tav tm="0">
                                          <p:val>
                                            <p:strVal val="#ppt_y-.1"/>
                                          </p:val>
                                        </p:tav>
                                        <p:tav tm="100000">
                                          <p:val>
                                            <p:strVal val="#ppt_y"/>
                                          </p:val>
                                        </p:tav>
                                      </p:tavLst>
                                    </p:anim>
                                  </p:childTnLst>
                                </p:cTn>
                              </p:par>
                              <p:par>
                                <p:cTn id="141" presetID="47" presetClass="entr" presetSubtype="0" fill="hold" grpId="0" nodeType="with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fade">
                                      <p:cBhvr>
                                        <p:cTn id="143" dur="500"/>
                                        <p:tgtEl>
                                          <p:spTgt spid="41"/>
                                        </p:tgtEl>
                                      </p:cBhvr>
                                    </p:animEffect>
                                    <p:anim calcmode="lin" valueType="num">
                                      <p:cBhvr>
                                        <p:cTn id="144" dur="500" fill="hold"/>
                                        <p:tgtEl>
                                          <p:spTgt spid="41"/>
                                        </p:tgtEl>
                                        <p:attrNameLst>
                                          <p:attrName>ppt_x</p:attrName>
                                        </p:attrNameLst>
                                      </p:cBhvr>
                                      <p:tavLst>
                                        <p:tav tm="0">
                                          <p:val>
                                            <p:strVal val="#ppt_x"/>
                                          </p:val>
                                        </p:tav>
                                        <p:tav tm="100000">
                                          <p:val>
                                            <p:strVal val="#ppt_x"/>
                                          </p:val>
                                        </p:tav>
                                      </p:tavLst>
                                    </p:anim>
                                    <p:anim calcmode="lin" valueType="num">
                                      <p:cBhvr>
                                        <p:cTn id="145"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29" grpId="0">
        <p:bldAsOne/>
      </p:bldGraphic>
      <p:bldGraphic spid="29" grpId="1">
        <p:bldAsOne/>
      </p:bldGraphic>
      <p:bldGraphic spid="29" grpId="2">
        <p:bldAsOne/>
      </p:bldGraphic>
      <p:bldGraphic spid="29" grpId="3">
        <p:bldAsOne/>
      </p:bldGraphic>
      <p:bldGraphic spid="29" grpId="4">
        <p:bldAsOne/>
      </p:bldGraphic>
      <p:bldGraphic spid="30" grpId="0">
        <p:bldAsOne/>
      </p:bldGraphic>
      <p:bldGraphic spid="30" grpId="1">
        <p:bldAsOne/>
      </p:bldGraphic>
      <p:bldGraphic spid="30" grpId="2">
        <p:bldAsOne/>
      </p:bldGraphic>
      <p:bldGraphic spid="30" grpId="3">
        <p:bldAsOne/>
      </p:bldGraphic>
      <p:bldGraphic spid="30" grpId="4">
        <p:bldAsOne/>
      </p:bldGraphic>
      <p:bldGraphic spid="31" grpId="0">
        <p:bldAsOne/>
      </p:bldGraphic>
      <p:bldGraphic spid="31" grpId="1">
        <p:bldAsOne/>
      </p:bldGraphic>
      <p:bldGraphic spid="31" grpId="2">
        <p:bldAsOne/>
      </p:bldGraphic>
      <p:bldGraphic spid="31" grpId="3">
        <p:bldAsOne/>
      </p:bldGraphic>
      <p:bldGraphic spid="31" grpId="4">
        <p:bldAsOne/>
      </p:bldGraphic>
      <p:bldGraphic spid="32" grpId="0">
        <p:bldAsOne/>
      </p:bldGraphic>
      <p:bldGraphic spid="32" grpId="1">
        <p:bldAsOne/>
      </p:bldGraphic>
      <p:bldGraphic spid="32" grpId="2">
        <p:bldAsOne/>
      </p:bldGraphic>
      <p:bldGraphic spid="32" grpId="3">
        <p:bldAsOne/>
      </p:bldGraphic>
      <p:bldGraphic spid="32" grpId="4">
        <p:bldAsOne/>
      </p:bldGraphic>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1"/>
            <a:ext cx="9144000" cy="514321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803915" y="3806235"/>
            <a:ext cx="4023858" cy="573875"/>
          </a:xfrm>
          <a:prstGeom prst="rect">
            <a:avLst/>
          </a:prstGeom>
          <a:noFill/>
        </p:spPr>
        <p:txBody>
          <a:bodyPr wrap="none" rtlCol="0">
            <a:spAutoFit/>
          </a:bodyPr>
          <a:lstStyle/>
          <a:p>
            <a:r>
              <a:rPr kumimoji="1" lang="en-US" altLang="zh-CN" sz="3129" b="1" dirty="0">
                <a:solidFill>
                  <a:srgbClr val="1F84BE"/>
                </a:solidFill>
                <a:latin typeface="+mj-lt"/>
                <a:ea typeface="宋体"/>
              </a:rPr>
              <a:t>BUSINESS</a:t>
            </a:r>
            <a:r>
              <a:rPr kumimoji="1" lang="zh-CN" altLang="en-US" sz="3129" b="1" dirty="0">
                <a:solidFill>
                  <a:srgbClr val="1F84BE"/>
                </a:solidFill>
                <a:latin typeface="+mj-lt"/>
                <a:ea typeface="宋体"/>
              </a:rPr>
              <a:t> </a:t>
            </a:r>
            <a:r>
              <a:rPr kumimoji="1" lang="en-US" altLang="zh-CN" sz="3129" b="1" dirty="0">
                <a:solidFill>
                  <a:srgbClr val="1F84BE"/>
                </a:solidFill>
                <a:latin typeface="+mj-lt"/>
                <a:ea typeface="宋体"/>
              </a:rPr>
              <a:t>REPORT</a:t>
            </a:r>
            <a:endParaRPr kumimoji="1" lang="zh-CN" altLang="en-US" sz="3129" b="1" dirty="0">
              <a:solidFill>
                <a:srgbClr val="1F84BE"/>
              </a:solidFill>
              <a:latin typeface="+mj-lt"/>
              <a:ea typeface="宋体"/>
            </a:endParaRPr>
          </a:p>
        </p:txBody>
      </p:sp>
      <p:sp>
        <p:nvSpPr>
          <p:cNvPr id="6" name="文本框 5"/>
          <p:cNvSpPr txBox="1"/>
          <p:nvPr/>
        </p:nvSpPr>
        <p:spPr>
          <a:xfrm>
            <a:off x="3803915" y="2827778"/>
            <a:ext cx="2595582" cy="815608"/>
          </a:xfrm>
          <a:prstGeom prst="rect">
            <a:avLst/>
          </a:prstGeom>
          <a:noFill/>
        </p:spPr>
        <p:txBody>
          <a:bodyPr wrap="none" rtlCol="0">
            <a:spAutoFit/>
          </a:bodyPr>
          <a:lstStyle/>
          <a:p>
            <a:r>
              <a:rPr kumimoji="1" lang="zh-CN" altLang="en-US" sz="4700" b="1" dirty="0">
                <a:solidFill>
                  <a:srgbClr val="1F84BE"/>
                </a:solidFill>
                <a:latin typeface="微软雅黑" panose="020B0503020204020204" pitchFamily="34" charset="-122"/>
                <a:ea typeface="微软雅黑" panose="020B0503020204020204" pitchFamily="34" charset="-122"/>
              </a:rPr>
              <a:t>感谢聆听</a:t>
            </a:r>
          </a:p>
        </p:txBody>
      </p:sp>
      <p:sp>
        <p:nvSpPr>
          <p:cNvPr id="7" name="文本框 6"/>
          <p:cNvSpPr txBox="1"/>
          <p:nvPr/>
        </p:nvSpPr>
        <p:spPr>
          <a:xfrm>
            <a:off x="3803915" y="4250181"/>
            <a:ext cx="4745656" cy="355097"/>
          </a:xfrm>
          <a:prstGeom prst="rect">
            <a:avLst/>
          </a:prstGeom>
          <a:noFill/>
        </p:spPr>
        <p:txBody>
          <a:bodyPr wrap="square" rtlCol="0">
            <a:spAutoFit/>
          </a:bodyPr>
          <a:lstStyle/>
          <a:p>
            <a:pPr algn="just">
              <a:lnSpc>
                <a:spcPct val="150000"/>
              </a:lnSpc>
              <a:buNone/>
            </a:pPr>
            <a:r>
              <a:rPr lang="en-US" altLang="zh-CN" sz="569" dirty="0">
                <a:solidFill>
                  <a:srgbClr val="1F84BE"/>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569" dirty="0">
              <a:solidFill>
                <a:srgbClr val="1F84BE"/>
              </a:solidFill>
              <a:latin typeface="Arial" panose="020B0604020202020204" pitchFamily="34" charset="0"/>
              <a:cs typeface="Arial" panose="020B0604020202020204" pitchFamily="34" charset="0"/>
            </a:endParaRPr>
          </a:p>
        </p:txBody>
      </p:sp>
      <p:sp>
        <p:nvSpPr>
          <p:cNvPr id="8" name="文本框 7"/>
          <p:cNvSpPr txBox="1"/>
          <p:nvPr/>
        </p:nvSpPr>
        <p:spPr>
          <a:xfrm>
            <a:off x="3803915" y="3603285"/>
            <a:ext cx="2653942" cy="220573"/>
          </a:xfrm>
          <a:prstGeom prst="rect">
            <a:avLst/>
          </a:prstGeom>
          <a:noFill/>
        </p:spPr>
        <p:txBody>
          <a:bodyPr wrap="square" rtlCol="0">
            <a:spAutoFit/>
          </a:bodyPr>
          <a:lstStyle/>
          <a:p>
            <a:pPr>
              <a:lnSpc>
                <a:spcPts val="960"/>
              </a:lnSpc>
            </a:pPr>
            <a:r>
              <a:rPr kumimoji="1" lang="en-US" altLang="zh-CN" sz="1351" b="1" dirty="0">
                <a:solidFill>
                  <a:srgbClr val="1F84BE"/>
                </a:solidFill>
                <a:latin typeface="+mj-lt"/>
                <a:ea typeface="微软雅黑"/>
                <a:cs typeface="Arial"/>
              </a:rPr>
              <a:t>THANK YOU FOR LISTENING</a:t>
            </a:r>
          </a:p>
        </p:txBody>
      </p:sp>
      <p:cxnSp>
        <p:nvCxnSpPr>
          <p:cNvPr id="9" name="直接连接符 8"/>
          <p:cNvCxnSpPr/>
          <p:nvPr/>
        </p:nvCxnSpPr>
        <p:spPr>
          <a:xfrm>
            <a:off x="3874291" y="3860993"/>
            <a:ext cx="4577362" cy="0"/>
          </a:xfrm>
          <a:prstGeom prst="line">
            <a:avLst/>
          </a:prstGeom>
          <a:ln w="25400">
            <a:solidFill>
              <a:srgbClr val="1F84BE"/>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296502" y="2651672"/>
            <a:ext cx="2234907" cy="1350819"/>
          </a:xfrm>
          <a:prstGeom prst="rect">
            <a:avLst/>
          </a:prstGeom>
          <a:noFill/>
        </p:spPr>
        <p:txBody>
          <a:bodyPr wrap="none" rtlCol="0">
            <a:spAutoFit/>
          </a:bodyPr>
          <a:lstStyle/>
          <a:p>
            <a:r>
              <a:rPr kumimoji="1" lang="en-US" altLang="zh-CN" sz="8178" b="1" dirty="0" smtClean="0">
                <a:solidFill>
                  <a:srgbClr val="1F84BE"/>
                </a:solidFill>
                <a:latin typeface="Impact" panose="020B0806030902050204" pitchFamily="34" charset="0"/>
                <a:ea typeface="微软雅黑" panose="020B0503020204020204" pitchFamily="34" charset="-122"/>
              </a:rPr>
              <a:t>2018</a:t>
            </a:r>
            <a:endParaRPr kumimoji="1" lang="zh-CN" altLang="en-US" sz="8178" b="1" dirty="0">
              <a:solidFill>
                <a:srgbClr val="1F84BE"/>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432867696"/>
      </p:ext>
    </p:extLst>
  </p:cSld>
  <p:clrMapOvr>
    <a:masterClrMapping/>
  </p:clrMapOvr>
  <mc:AlternateContent xmlns:mc="http://schemas.openxmlformats.org/markup-compatibility/2006" xmlns:p14="http://schemas.microsoft.com/office/powerpoint/2010/main">
    <mc:Choice Requires="p14">
      <p:transition spd="slow" p14:dur="3400" advTm="0">
        <p14:revea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 presetClass="entr" presetSubtype="2" fill="hold" grpId="0" nodeType="afterEffect">
                                  <p:stCondLst>
                                    <p:cond delay="0"/>
                                  </p:stCondLst>
                                  <p:iterate type="lt">
                                    <p:tmPct val="0"/>
                                  </p:iterate>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6" presetClass="emph" presetSubtype="0" fill="hold" grpId="1" nodeType="afterEffect">
                                  <p:stCondLst>
                                    <p:cond delay="0"/>
                                  </p:stCondLst>
                                  <p:iterate type="lt">
                                    <p:tmPct val="0"/>
                                  </p:iterate>
                                  <p:childTnLst>
                                    <p:animEffect transition="out" filter="fade">
                                      <p:cBhvr>
                                        <p:cTn id="15" dur="500" tmFilter="0, 0; .2, .5; .8, .5; 1, 0"/>
                                        <p:tgtEl>
                                          <p:spTgt spid="10"/>
                                        </p:tgtEl>
                                      </p:cBhvr>
                                    </p:animEffect>
                                    <p:animScale>
                                      <p:cBhvr>
                                        <p:cTn id="16" dur="250" autoRev="1" fill="hold"/>
                                        <p:tgtEl>
                                          <p:spTgt spid="10"/>
                                        </p:tgtEl>
                                      </p:cBhvr>
                                      <p:by x="105000" y="105000"/>
                                    </p:animScale>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6"/>
                                        </p:tgtEl>
                                        <p:attrNameLst>
                                          <p:attrName>ppt_y</p:attrName>
                                        </p:attrNameLst>
                                      </p:cBhvr>
                                      <p:tavLst>
                                        <p:tav tm="0">
                                          <p:val>
                                            <p:strVal val="#ppt_y"/>
                                          </p:val>
                                        </p:tav>
                                        <p:tav tm="100000">
                                          <p:val>
                                            <p:strVal val="#ppt_y"/>
                                          </p:val>
                                        </p:tav>
                                      </p:tavLst>
                                    </p:anim>
                                    <p:anim calcmode="lin" valueType="num">
                                      <p:cBhvr>
                                        <p:cTn id="2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6"/>
                                        </p:tgtEl>
                                      </p:cBhvr>
                                    </p:animEffect>
                                  </p:childTnLst>
                                </p:cTn>
                              </p:par>
                            </p:childTnLst>
                          </p:cTn>
                        </p:par>
                        <p:par>
                          <p:cTn id="25" fill="hold">
                            <p:stCondLst>
                              <p:cond delay="215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6"/>
                                        </p:tgtEl>
                                      </p:cBhvr>
                                    </p:animEffect>
                                    <p:animScale>
                                      <p:cBhvr>
                                        <p:cTn id="28" dur="250" autoRev="1" fill="hold"/>
                                        <p:tgtEl>
                                          <p:spTgt spid="6"/>
                                        </p:tgtEl>
                                      </p:cBhvr>
                                      <p:by x="105000" y="105000"/>
                                    </p:animScale>
                                  </p:childTnLst>
                                </p:cTn>
                              </p:par>
                            </p:childTnLst>
                          </p:cTn>
                        </p:par>
                        <p:par>
                          <p:cTn id="29" fill="hold">
                            <p:stCondLst>
                              <p:cond delay="2650"/>
                            </p:stCondLst>
                            <p:childTnLst>
                              <p:par>
                                <p:cTn id="30" presetID="2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10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7"/>
                                        </p:tgtEl>
                                        <p:attrNameLst>
                                          <p:attrName>style.visibility</p:attrName>
                                        </p:attrNameLst>
                                      </p:cBhvr>
                                      <p:to>
                                        <p:strVal val="visible"/>
                                      </p:to>
                                    </p:set>
                                    <p:anim calcmode="lin" valueType="num">
                                      <p:cBhvr>
                                        <p:cTn id="46"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7"/>
                                        </p:tgtEl>
                                        <p:attrNameLst>
                                          <p:attrName>ppt_y</p:attrName>
                                        </p:attrNameLst>
                                      </p:cBhvr>
                                      <p:tavLst>
                                        <p:tav tm="0">
                                          <p:val>
                                            <p:strVal val="#ppt_y"/>
                                          </p:val>
                                        </p:tav>
                                        <p:tav tm="100000">
                                          <p:val>
                                            <p:strVal val="#ppt_y"/>
                                          </p:val>
                                        </p:tav>
                                      </p:tavLst>
                                    </p:anim>
                                    <p:anim calcmode="lin" valueType="num">
                                      <p:cBhvr>
                                        <p:cTn id="48"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6" grpId="1"/>
      <p:bldP spid="7" grpId="0"/>
      <p:bldP spid="8" grpId="0"/>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1"/>
            <a:ext cx="9144000" cy="514321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7"/>
          <p:cNvSpPr txBox="1">
            <a:spLocks noChangeArrowheads="1"/>
          </p:cNvSpPr>
          <p:nvPr/>
        </p:nvSpPr>
        <p:spPr bwMode="auto">
          <a:xfrm>
            <a:off x="5988777" y="2344264"/>
            <a:ext cx="2399872"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buNone/>
            </a:pPr>
            <a:r>
              <a:rPr lang="zh-CN" altLang="en-US" sz="1991" b="1" dirty="0">
                <a:solidFill>
                  <a:srgbClr val="2E2E2E"/>
                </a:solidFill>
                <a:latin typeface="+mj-ea"/>
                <a:ea typeface="+mj-ea"/>
              </a:rPr>
              <a:t>一、</a:t>
            </a:r>
            <a:r>
              <a:rPr lang="zh-CN" altLang="en-US" sz="1707" dirty="0">
                <a:solidFill>
                  <a:srgbClr val="2E2E2E"/>
                </a:solidFill>
                <a:latin typeface="+mj-ea"/>
                <a:ea typeface="+mj-ea"/>
              </a:rPr>
              <a:t>请替换文字内容</a:t>
            </a:r>
            <a:endParaRPr lang="zh-CN" altLang="en-US" sz="2276" dirty="0">
              <a:solidFill>
                <a:srgbClr val="2E2E2E"/>
              </a:solidFill>
              <a:latin typeface="+mj-ea"/>
              <a:ea typeface="+mj-ea"/>
            </a:endParaRPr>
          </a:p>
        </p:txBody>
      </p:sp>
      <p:sp>
        <p:nvSpPr>
          <p:cNvPr id="6" name="文本框 8"/>
          <p:cNvSpPr txBox="1">
            <a:spLocks noChangeArrowheads="1"/>
          </p:cNvSpPr>
          <p:nvPr/>
        </p:nvSpPr>
        <p:spPr bwMode="auto">
          <a:xfrm>
            <a:off x="6759346" y="2800217"/>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1 .</a:t>
            </a:r>
            <a:r>
              <a:rPr lang="zh-CN" altLang="en-US" sz="1422" b="1" dirty="0">
                <a:solidFill>
                  <a:schemeClr val="tx1">
                    <a:lumMod val="50000"/>
                    <a:lumOff val="50000"/>
                  </a:schemeClr>
                </a:solidFill>
                <a:latin typeface="+mj-ea"/>
                <a:ea typeface="+mj-ea"/>
              </a:rPr>
              <a:t>请替换文字内容</a:t>
            </a:r>
          </a:p>
        </p:txBody>
      </p:sp>
      <p:sp>
        <p:nvSpPr>
          <p:cNvPr id="7" name="文本框 9"/>
          <p:cNvSpPr txBox="1">
            <a:spLocks noChangeArrowheads="1"/>
          </p:cNvSpPr>
          <p:nvPr/>
        </p:nvSpPr>
        <p:spPr bwMode="auto">
          <a:xfrm>
            <a:off x="6759346" y="3120953"/>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2 .</a:t>
            </a:r>
            <a:r>
              <a:rPr lang="zh-CN" altLang="en-US" sz="1422" b="1" dirty="0">
                <a:solidFill>
                  <a:schemeClr val="tx1">
                    <a:lumMod val="50000"/>
                    <a:lumOff val="50000"/>
                  </a:schemeClr>
                </a:solidFill>
                <a:latin typeface="+mj-ea"/>
                <a:ea typeface="+mj-ea"/>
              </a:rPr>
              <a:t>请替换文字内容</a:t>
            </a:r>
          </a:p>
        </p:txBody>
      </p:sp>
      <p:sp>
        <p:nvSpPr>
          <p:cNvPr id="8" name="文本框 10"/>
          <p:cNvSpPr txBox="1">
            <a:spLocks noChangeArrowheads="1"/>
          </p:cNvSpPr>
          <p:nvPr/>
        </p:nvSpPr>
        <p:spPr bwMode="auto">
          <a:xfrm>
            <a:off x="6759346" y="3441689"/>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3 .</a:t>
            </a:r>
            <a:r>
              <a:rPr lang="zh-CN" altLang="en-US" sz="1422" b="1" dirty="0">
                <a:solidFill>
                  <a:schemeClr val="tx1">
                    <a:lumMod val="50000"/>
                    <a:lumOff val="50000"/>
                  </a:schemeClr>
                </a:solidFill>
                <a:latin typeface="+mj-ea"/>
                <a:ea typeface="+mj-ea"/>
              </a:rPr>
              <a:t>请替换文字内容</a:t>
            </a:r>
          </a:p>
        </p:txBody>
      </p:sp>
      <p:sp>
        <p:nvSpPr>
          <p:cNvPr id="9" name="文本框 11"/>
          <p:cNvSpPr txBox="1">
            <a:spLocks noChangeArrowheads="1"/>
          </p:cNvSpPr>
          <p:nvPr/>
        </p:nvSpPr>
        <p:spPr bwMode="auto">
          <a:xfrm>
            <a:off x="6759346" y="3762425"/>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4 .</a:t>
            </a:r>
            <a:r>
              <a:rPr lang="zh-CN" altLang="en-US" sz="1422" b="1" dirty="0">
                <a:solidFill>
                  <a:schemeClr val="tx1">
                    <a:lumMod val="50000"/>
                    <a:lumOff val="50000"/>
                  </a:schemeClr>
                </a:solidFill>
                <a:latin typeface="+mj-ea"/>
                <a:ea typeface="+mj-ea"/>
              </a:rPr>
              <a:t>请替换文字内容</a:t>
            </a:r>
          </a:p>
        </p:txBody>
      </p:sp>
      <p:sp>
        <p:nvSpPr>
          <p:cNvPr id="10" name="文本框 9"/>
          <p:cNvSpPr txBox="1"/>
          <p:nvPr/>
        </p:nvSpPr>
        <p:spPr>
          <a:xfrm>
            <a:off x="4366440" y="2280186"/>
            <a:ext cx="1661907" cy="2008114"/>
          </a:xfrm>
          <a:prstGeom prst="rect">
            <a:avLst/>
          </a:prstGeom>
          <a:noFill/>
        </p:spPr>
        <p:txBody>
          <a:bodyPr>
            <a:spAutoFit/>
          </a:bodyPr>
          <a:lstStyle/>
          <a:p>
            <a:pPr algn="dist" fontAlgn="auto">
              <a:spcBef>
                <a:spcPts val="0"/>
              </a:spcBef>
              <a:spcAft>
                <a:spcPts val="0"/>
              </a:spcAft>
              <a:defRPr/>
            </a:pPr>
            <a:r>
              <a:rPr lang="en-US" altLang="zh-CN" sz="12449" b="1" dirty="0">
                <a:solidFill>
                  <a:srgbClr val="09425E"/>
                </a:solidFill>
                <a:latin typeface="Impact" panose="020B0806030902050204" pitchFamily="34" charset="0"/>
                <a:ea typeface="+mn-ea"/>
              </a:rPr>
              <a:t>01</a:t>
            </a:r>
            <a:endParaRPr lang="zh-CN" altLang="en-US" sz="12449" b="1" dirty="0">
              <a:solidFill>
                <a:srgbClr val="09425E"/>
              </a:solidFill>
              <a:latin typeface="Impact" panose="020B0806030902050204" pitchFamily="34" charset="0"/>
              <a:ea typeface="+mn-ea"/>
            </a:endParaRPr>
          </a:p>
        </p:txBody>
      </p:sp>
    </p:spTree>
    <p:extLst>
      <p:ext uri="{BB962C8B-B14F-4D97-AF65-F5344CB8AC3E}">
        <p14:creationId xmlns:p14="http://schemas.microsoft.com/office/powerpoint/2010/main" val="217266227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695987" y="1071240"/>
            <a:ext cx="1609079" cy="1608497"/>
            <a:chOff x="1367367" y="1923540"/>
            <a:chExt cx="2091076" cy="2091076"/>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73700" t="47157" r="11582" b="34475"/>
            <a:stretch/>
          </p:blipFill>
          <p:spPr>
            <a:xfrm>
              <a:off x="1452218" y="2113785"/>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12" name="组合 11"/>
            <p:cNvGrpSpPr/>
            <p:nvPr/>
          </p:nvGrpSpPr>
          <p:grpSpPr>
            <a:xfrm>
              <a:off x="1367367" y="1923540"/>
              <a:ext cx="2091076" cy="2091076"/>
              <a:chOff x="4742449" y="2216782"/>
              <a:chExt cx="3801476" cy="3801476"/>
            </a:xfrm>
          </p:grpSpPr>
          <p:sp>
            <p:nvSpPr>
              <p:cNvPr id="13" name="任意多边形 12"/>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sp>
            <p:nvSpPr>
              <p:cNvPr id="14" name="圆角矩形 13"/>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sp>
            <p:nvSpPr>
              <p:cNvPr id="15" name="圆角矩形 14"/>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grpSp>
      </p:grpSp>
      <p:grpSp>
        <p:nvGrpSpPr>
          <p:cNvPr id="16" name="组合 15"/>
          <p:cNvGrpSpPr/>
          <p:nvPr/>
        </p:nvGrpSpPr>
        <p:grpSpPr>
          <a:xfrm>
            <a:off x="2742810" y="1071240"/>
            <a:ext cx="1609079" cy="1608497"/>
            <a:chOff x="3751324" y="1923540"/>
            <a:chExt cx="2091076" cy="2091076"/>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9140" t="82547" r="76874"/>
            <a:stretch/>
          </p:blipFill>
          <p:spPr>
            <a:xfrm>
              <a:off x="3907120" y="2113785"/>
              <a:ext cx="1921373" cy="1710587"/>
            </a:xfrm>
            <a:custGeom>
              <a:avLst/>
              <a:gdLst>
                <a:gd name="connsiteX0" fmla="*/ 0 w 2579915"/>
                <a:gd name="connsiteY0" fmla="*/ 0 h 2296884"/>
                <a:gd name="connsiteX1" fmla="*/ 2579915 w 2579915"/>
                <a:gd name="connsiteY1" fmla="*/ 0 h 2296884"/>
                <a:gd name="connsiteX2" fmla="*/ 2579915 w 2579915"/>
                <a:gd name="connsiteY2" fmla="*/ 2296884 h 2296884"/>
                <a:gd name="connsiteX3" fmla="*/ 0 w 2579915"/>
                <a:gd name="connsiteY3" fmla="*/ 2296884 h 2296884"/>
              </a:gdLst>
              <a:ahLst/>
              <a:cxnLst>
                <a:cxn ang="0">
                  <a:pos x="connsiteX0" y="connsiteY0"/>
                </a:cxn>
                <a:cxn ang="0">
                  <a:pos x="connsiteX1" y="connsiteY1"/>
                </a:cxn>
                <a:cxn ang="0">
                  <a:pos x="connsiteX2" y="connsiteY2"/>
                </a:cxn>
                <a:cxn ang="0">
                  <a:pos x="connsiteX3" y="connsiteY3"/>
                </a:cxn>
              </a:cxnLst>
              <a:rect l="l" t="t" r="r" b="b"/>
              <a:pathLst>
                <a:path w="2579915" h="2296884">
                  <a:moveTo>
                    <a:pt x="0" y="0"/>
                  </a:moveTo>
                  <a:lnTo>
                    <a:pt x="2579915" y="0"/>
                  </a:lnTo>
                  <a:lnTo>
                    <a:pt x="2579915" y="2296884"/>
                  </a:lnTo>
                  <a:lnTo>
                    <a:pt x="0" y="2296884"/>
                  </a:lnTo>
                  <a:close/>
                </a:path>
              </a:pathLst>
            </a:custGeom>
          </p:spPr>
        </p:pic>
        <p:grpSp>
          <p:nvGrpSpPr>
            <p:cNvPr id="18" name="组合 17"/>
            <p:cNvGrpSpPr/>
            <p:nvPr/>
          </p:nvGrpSpPr>
          <p:grpSpPr>
            <a:xfrm>
              <a:off x="3751324" y="1923540"/>
              <a:ext cx="2091076" cy="2091076"/>
              <a:chOff x="4742449" y="2216782"/>
              <a:chExt cx="3801476" cy="3801476"/>
            </a:xfrm>
          </p:grpSpPr>
          <p:sp>
            <p:nvSpPr>
              <p:cNvPr id="19" name="任意多边形 18"/>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sp>
            <p:nvSpPr>
              <p:cNvPr id="20" name="圆角矩形 19"/>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sp>
            <p:nvSpPr>
              <p:cNvPr id="21" name="圆角矩形 20"/>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grpSp>
      </p:grpSp>
      <p:grpSp>
        <p:nvGrpSpPr>
          <p:cNvPr id="22" name="组合 21"/>
          <p:cNvGrpSpPr/>
          <p:nvPr/>
        </p:nvGrpSpPr>
        <p:grpSpPr>
          <a:xfrm>
            <a:off x="4786446" y="1071240"/>
            <a:ext cx="1615449" cy="1608497"/>
            <a:chOff x="6258959" y="1923540"/>
            <a:chExt cx="2099355" cy="2091076"/>
          </a:xfrm>
        </p:grpSpPr>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l="5035" t="178" r="75662" b="75733"/>
            <a:stretch/>
          </p:blipFill>
          <p:spPr>
            <a:xfrm>
              <a:off x="6436941" y="2113786"/>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24" name="组合 23"/>
            <p:cNvGrpSpPr/>
            <p:nvPr/>
          </p:nvGrpSpPr>
          <p:grpSpPr>
            <a:xfrm>
              <a:off x="6258959" y="1923540"/>
              <a:ext cx="2091076" cy="2091076"/>
              <a:chOff x="4742449" y="2216782"/>
              <a:chExt cx="3801476" cy="3801476"/>
            </a:xfrm>
          </p:grpSpPr>
          <p:sp>
            <p:nvSpPr>
              <p:cNvPr id="25" name="任意多边形 24"/>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sp>
            <p:nvSpPr>
              <p:cNvPr id="26" name="圆角矩形 25"/>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sp>
            <p:nvSpPr>
              <p:cNvPr id="27" name="圆角矩形 26"/>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grpSp>
      </p:grpSp>
      <p:grpSp>
        <p:nvGrpSpPr>
          <p:cNvPr id="28" name="组合 27"/>
          <p:cNvGrpSpPr/>
          <p:nvPr/>
        </p:nvGrpSpPr>
        <p:grpSpPr>
          <a:xfrm>
            <a:off x="6832781" y="1071240"/>
            <a:ext cx="1616423" cy="1608497"/>
            <a:chOff x="8787513" y="1923540"/>
            <a:chExt cx="2100620" cy="2091076"/>
          </a:xfrm>
        </p:grpSpPr>
        <p:pic>
          <p:nvPicPr>
            <p:cNvPr id="29" name="图片 28"/>
            <p:cNvPicPr>
              <a:picLocks noChangeAspect="1"/>
            </p:cNvPicPr>
            <p:nvPr/>
          </p:nvPicPr>
          <p:blipFill rotWithShape="1">
            <a:blip r:embed="rId5" cstate="print">
              <a:extLst>
                <a:ext uri="{28A0092B-C50C-407E-A947-70E740481C1C}">
                  <a14:useLocalDpi xmlns:a14="http://schemas.microsoft.com/office/drawing/2010/main" val="0"/>
                </a:ext>
              </a:extLst>
            </a:blip>
            <a:srcRect l="70295" b="75455"/>
            <a:stretch/>
          </p:blipFill>
          <p:spPr>
            <a:xfrm>
              <a:off x="8966762" y="2113784"/>
              <a:ext cx="1921371" cy="1710589"/>
            </a:xfrm>
            <a:custGeom>
              <a:avLst/>
              <a:gdLst>
                <a:gd name="connsiteX0" fmla="*/ 0 w 2579914"/>
                <a:gd name="connsiteY0" fmla="*/ 0 h 2296885"/>
                <a:gd name="connsiteX1" fmla="*/ 2579914 w 2579914"/>
                <a:gd name="connsiteY1" fmla="*/ 0 h 2296885"/>
                <a:gd name="connsiteX2" fmla="*/ 2579914 w 2579914"/>
                <a:gd name="connsiteY2" fmla="*/ 2296885 h 2296885"/>
                <a:gd name="connsiteX3" fmla="*/ 0 w 2579914"/>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4" h="2296885">
                  <a:moveTo>
                    <a:pt x="0" y="0"/>
                  </a:moveTo>
                  <a:lnTo>
                    <a:pt x="2579914" y="0"/>
                  </a:lnTo>
                  <a:lnTo>
                    <a:pt x="2579914" y="2296885"/>
                  </a:lnTo>
                  <a:lnTo>
                    <a:pt x="0" y="2296885"/>
                  </a:lnTo>
                  <a:close/>
                </a:path>
              </a:pathLst>
            </a:custGeom>
          </p:spPr>
        </p:pic>
        <p:grpSp>
          <p:nvGrpSpPr>
            <p:cNvPr id="30" name="组合 29"/>
            <p:cNvGrpSpPr/>
            <p:nvPr/>
          </p:nvGrpSpPr>
          <p:grpSpPr>
            <a:xfrm>
              <a:off x="8787513" y="1923540"/>
              <a:ext cx="2091076" cy="2091076"/>
              <a:chOff x="4742449" y="2216782"/>
              <a:chExt cx="3801476" cy="3801476"/>
            </a:xfrm>
          </p:grpSpPr>
          <p:sp>
            <p:nvSpPr>
              <p:cNvPr id="31" name="任意多边形 30"/>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sp>
            <p:nvSpPr>
              <p:cNvPr id="32" name="圆角矩形 31"/>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sp>
            <p:nvSpPr>
              <p:cNvPr id="33" name="圆角矩形 3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65000"/>
                      <a:lumOff val="35000"/>
                    </a:schemeClr>
                  </a:solidFill>
                </a:endParaRPr>
              </a:p>
            </p:txBody>
          </p:sp>
        </p:grpSp>
      </p:grpSp>
      <p:sp>
        <p:nvSpPr>
          <p:cNvPr id="34" name="文本框 23"/>
          <p:cNvSpPr txBox="1"/>
          <p:nvPr/>
        </p:nvSpPr>
        <p:spPr>
          <a:xfrm>
            <a:off x="718069" y="3680784"/>
            <a:ext cx="1341692" cy="812530"/>
          </a:xfrm>
          <a:prstGeom prst="rect">
            <a:avLst/>
          </a:prstGeom>
          <a:noFill/>
        </p:spPr>
        <p:txBody>
          <a:bodyPr wrap="square" rtlCol="0">
            <a:spAutoFit/>
          </a:bodyPr>
          <a:lstStyle/>
          <a:p>
            <a:pPr algn="just">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grpSp>
        <p:nvGrpSpPr>
          <p:cNvPr id="35" name="组合 34"/>
          <p:cNvGrpSpPr/>
          <p:nvPr/>
        </p:nvGrpSpPr>
        <p:grpSpPr>
          <a:xfrm>
            <a:off x="705647" y="3036432"/>
            <a:ext cx="1447988" cy="478780"/>
            <a:chOff x="940739" y="4267247"/>
            <a:chExt cx="1930400" cy="638521"/>
          </a:xfrm>
        </p:grpSpPr>
        <p:sp>
          <p:nvSpPr>
            <p:cNvPr id="36" name="任意多边形 35"/>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1F84BE"/>
                </a:solidFill>
              </a:endParaRPr>
            </a:p>
          </p:txBody>
        </p:sp>
        <p:sp>
          <p:nvSpPr>
            <p:cNvPr id="37" name="任意多边形 36"/>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1F84BE"/>
                </a:solidFill>
              </a:endParaRPr>
            </a:p>
          </p:txBody>
        </p:sp>
        <p:sp>
          <p:nvSpPr>
            <p:cNvPr id="38" name="文本框 146"/>
            <p:cNvSpPr txBox="1"/>
            <p:nvPr/>
          </p:nvSpPr>
          <p:spPr>
            <a:xfrm>
              <a:off x="1009001" y="4323745"/>
              <a:ext cx="1793875" cy="331022"/>
            </a:xfrm>
            <a:prstGeom prst="rect">
              <a:avLst/>
            </a:prstGeom>
            <a:noFill/>
          </p:spPr>
          <p:txBody>
            <a:bodyPr wrap="square" rtlCol="0">
              <a:spAutoFit/>
            </a:bodyPr>
            <a:lstStyle/>
            <a:p>
              <a:pPr algn="ctr"/>
              <a:r>
                <a:rPr lang="zh-CN" altLang="en-US" sz="1013" b="1" dirty="0">
                  <a:solidFill>
                    <a:srgbClr val="1F84BE"/>
                  </a:solidFill>
                  <a:latin typeface="+mn-ea"/>
                </a:rPr>
                <a:t>输入待用名</a:t>
              </a:r>
            </a:p>
          </p:txBody>
        </p:sp>
      </p:grpSp>
      <p:grpSp>
        <p:nvGrpSpPr>
          <p:cNvPr id="39" name="组合 38"/>
          <p:cNvGrpSpPr/>
          <p:nvPr/>
        </p:nvGrpSpPr>
        <p:grpSpPr>
          <a:xfrm>
            <a:off x="2802550" y="3036432"/>
            <a:ext cx="1447988" cy="478780"/>
            <a:chOff x="940739" y="4267247"/>
            <a:chExt cx="1930400" cy="638521"/>
          </a:xfrm>
        </p:grpSpPr>
        <p:sp>
          <p:nvSpPr>
            <p:cNvPr id="40" name="任意多边形 39"/>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1F84BE"/>
                </a:solidFill>
              </a:endParaRPr>
            </a:p>
          </p:txBody>
        </p:sp>
        <p:sp>
          <p:nvSpPr>
            <p:cNvPr id="41" name="任意多边形 40"/>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1F84BE"/>
                </a:solidFill>
              </a:endParaRPr>
            </a:p>
          </p:txBody>
        </p:sp>
        <p:sp>
          <p:nvSpPr>
            <p:cNvPr id="42" name="文本框 146"/>
            <p:cNvSpPr txBox="1"/>
            <p:nvPr/>
          </p:nvSpPr>
          <p:spPr>
            <a:xfrm>
              <a:off x="1009001" y="4323745"/>
              <a:ext cx="1793875" cy="331022"/>
            </a:xfrm>
            <a:prstGeom prst="rect">
              <a:avLst/>
            </a:prstGeom>
            <a:noFill/>
          </p:spPr>
          <p:txBody>
            <a:bodyPr wrap="square" rtlCol="0">
              <a:spAutoFit/>
            </a:bodyPr>
            <a:lstStyle/>
            <a:p>
              <a:pPr algn="ctr"/>
              <a:r>
                <a:rPr lang="zh-CN" altLang="en-US" sz="1013" b="1" dirty="0">
                  <a:solidFill>
                    <a:srgbClr val="1F84BE"/>
                  </a:solidFill>
                  <a:latin typeface="+mn-ea"/>
                </a:rPr>
                <a:t>输入待用名</a:t>
              </a:r>
            </a:p>
          </p:txBody>
        </p:sp>
      </p:grpSp>
      <p:grpSp>
        <p:nvGrpSpPr>
          <p:cNvPr id="43" name="组合 42"/>
          <p:cNvGrpSpPr/>
          <p:nvPr/>
        </p:nvGrpSpPr>
        <p:grpSpPr>
          <a:xfrm>
            <a:off x="4899453" y="3036432"/>
            <a:ext cx="1447988" cy="478780"/>
            <a:chOff x="940739" y="4267247"/>
            <a:chExt cx="1930400" cy="638521"/>
          </a:xfrm>
        </p:grpSpPr>
        <p:sp>
          <p:nvSpPr>
            <p:cNvPr id="44" name="任意多边形 43"/>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1F84BE"/>
                </a:solidFill>
              </a:endParaRPr>
            </a:p>
          </p:txBody>
        </p:sp>
        <p:sp>
          <p:nvSpPr>
            <p:cNvPr id="45" name="任意多边形 44"/>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1F84BE"/>
                </a:solidFill>
              </a:endParaRPr>
            </a:p>
          </p:txBody>
        </p:sp>
        <p:sp>
          <p:nvSpPr>
            <p:cNvPr id="46" name="文本框 146"/>
            <p:cNvSpPr txBox="1"/>
            <p:nvPr/>
          </p:nvSpPr>
          <p:spPr>
            <a:xfrm>
              <a:off x="1009001" y="4323745"/>
              <a:ext cx="1793875" cy="331022"/>
            </a:xfrm>
            <a:prstGeom prst="rect">
              <a:avLst/>
            </a:prstGeom>
            <a:noFill/>
          </p:spPr>
          <p:txBody>
            <a:bodyPr wrap="square" rtlCol="0">
              <a:spAutoFit/>
            </a:bodyPr>
            <a:lstStyle/>
            <a:p>
              <a:pPr algn="ctr"/>
              <a:r>
                <a:rPr lang="zh-CN" altLang="en-US" sz="1013" b="1" dirty="0">
                  <a:solidFill>
                    <a:srgbClr val="1F84BE"/>
                  </a:solidFill>
                  <a:latin typeface="+mn-ea"/>
                </a:rPr>
                <a:t>输入待用名</a:t>
              </a:r>
            </a:p>
          </p:txBody>
        </p:sp>
      </p:grpSp>
      <p:grpSp>
        <p:nvGrpSpPr>
          <p:cNvPr id="47" name="组合 46"/>
          <p:cNvGrpSpPr/>
          <p:nvPr/>
        </p:nvGrpSpPr>
        <p:grpSpPr>
          <a:xfrm>
            <a:off x="6996357" y="3036432"/>
            <a:ext cx="1447988" cy="478780"/>
            <a:chOff x="940739" y="4267247"/>
            <a:chExt cx="1930400" cy="638521"/>
          </a:xfrm>
        </p:grpSpPr>
        <p:sp>
          <p:nvSpPr>
            <p:cNvPr id="48" name="任意多边形 47"/>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1F84BE"/>
                </a:solidFill>
              </a:endParaRPr>
            </a:p>
          </p:txBody>
        </p:sp>
        <p:sp>
          <p:nvSpPr>
            <p:cNvPr id="49" name="任意多边形 48"/>
            <p:cNvSpPr/>
            <p:nvPr/>
          </p:nvSpPr>
          <p:spPr>
            <a:xfrm>
              <a:off x="940739" y="4267247"/>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1F84BE"/>
                </a:solidFill>
              </a:endParaRPr>
            </a:p>
          </p:txBody>
        </p:sp>
        <p:sp>
          <p:nvSpPr>
            <p:cNvPr id="50" name="文本框 146"/>
            <p:cNvSpPr txBox="1"/>
            <p:nvPr/>
          </p:nvSpPr>
          <p:spPr>
            <a:xfrm>
              <a:off x="1009001" y="4323745"/>
              <a:ext cx="1793875" cy="331022"/>
            </a:xfrm>
            <a:prstGeom prst="rect">
              <a:avLst/>
            </a:prstGeom>
            <a:noFill/>
          </p:spPr>
          <p:txBody>
            <a:bodyPr wrap="square" rtlCol="0">
              <a:spAutoFit/>
            </a:bodyPr>
            <a:lstStyle/>
            <a:p>
              <a:pPr algn="ctr"/>
              <a:r>
                <a:rPr lang="zh-CN" altLang="en-US" sz="1013" b="1" dirty="0">
                  <a:solidFill>
                    <a:srgbClr val="1F84BE"/>
                  </a:solidFill>
                  <a:latin typeface="+mn-ea"/>
                </a:rPr>
                <a:t>输入待用名</a:t>
              </a:r>
            </a:p>
          </p:txBody>
        </p:sp>
      </p:grpSp>
      <p:sp>
        <p:nvSpPr>
          <p:cNvPr id="51" name="文本框 23"/>
          <p:cNvSpPr txBox="1"/>
          <p:nvPr/>
        </p:nvSpPr>
        <p:spPr>
          <a:xfrm>
            <a:off x="2853753" y="3680784"/>
            <a:ext cx="1341692" cy="812530"/>
          </a:xfrm>
          <a:prstGeom prst="rect">
            <a:avLst/>
          </a:prstGeom>
          <a:noFill/>
        </p:spPr>
        <p:txBody>
          <a:bodyPr wrap="square" rtlCol="0">
            <a:spAutoFit/>
          </a:bodyPr>
          <a:lstStyle/>
          <a:p>
            <a:pPr algn="just">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
        <p:nvSpPr>
          <p:cNvPr id="52" name="文本框 23"/>
          <p:cNvSpPr txBox="1"/>
          <p:nvPr/>
        </p:nvSpPr>
        <p:spPr>
          <a:xfrm>
            <a:off x="4954546" y="3680784"/>
            <a:ext cx="1341692" cy="812530"/>
          </a:xfrm>
          <a:prstGeom prst="rect">
            <a:avLst/>
          </a:prstGeom>
          <a:noFill/>
        </p:spPr>
        <p:txBody>
          <a:bodyPr wrap="square" rtlCol="0">
            <a:spAutoFit/>
          </a:bodyPr>
          <a:lstStyle/>
          <a:p>
            <a:pPr algn="just">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
        <p:nvSpPr>
          <p:cNvPr id="53" name="文本框 23"/>
          <p:cNvSpPr txBox="1"/>
          <p:nvPr/>
        </p:nvSpPr>
        <p:spPr>
          <a:xfrm>
            <a:off x="7069993" y="3680784"/>
            <a:ext cx="1341692" cy="812530"/>
          </a:xfrm>
          <a:prstGeom prst="rect">
            <a:avLst/>
          </a:prstGeom>
          <a:noFill/>
        </p:spPr>
        <p:txBody>
          <a:bodyPr wrap="square" rtlCol="0">
            <a:spAutoFit/>
          </a:bodyPr>
          <a:lstStyle/>
          <a:p>
            <a:pPr algn="just">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点击添加文字说明详情介绍点击添加文字说明详情介绍点击添加文字文字说明详情介绍</a:t>
            </a:r>
          </a:p>
        </p:txBody>
      </p:sp>
    </p:spTree>
    <p:extLst>
      <p:ext uri="{BB962C8B-B14F-4D97-AF65-F5344CB8AC3E}">
        <p14:creationId xmlns:p14="http://schemas.microsoft.com/office/powerpoint/2010/main" val="3503821137"/>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 fill="hold"/>
                                        <p:tgtEl>
                                          <p:spTgt spid="10"/>
                                        </p:tgtEl>
                                        <p:attrNameLst>
                                          <p:attrName>ppt_w</p:attrName>
                                        </p:attrNameLst>
                                      </p:cBhvr>
                                      <p:tavLst>
                                        <p:tav tm="0">
                                          <p:val>
                                            <p:fltVal val="0"/>
                                          </p:val>
                                        </p:tav>
                                        <p:tav tm="100000">
                                          <p:val>
                                            <p:strVal val="#ppt_w"/>
                                          </p:val>
                                        </p:tav>
                                      </p:tavLst>
                                    </p:anim>
                                    <p:anim calcmode="lin" valueType="num">
                                      <p:cBhvr>
                                        <p:cTn id="27" dur="100" fill="hold"/>
                                        <p:tgtEl>
                                          <p:spTgt spid="10"/>
                                        </p:tgtEl>
                                        <p:attrNameLst>
                                          <p:attrName>ppt_h</p:attrName>
                                        </p:attrNameLst>
                                      </p:cBhvr>
                                      <p:tavLst>
                                        <p:tav tm="0">
                                          <p:val>
                                            <p:fltVal val="0"/>
                                          </p:val>
                                        </p:tav>
                                        <p:tav tm="100000">
                                          <p:val>
                                            <p:strVal val="#ppt_h"/>
                                          </p:val>
                                        </p:tav>
                                      </p:tavLst>
                                    </p:anim>
                                    <p:animEffect transition="in" filter="fade">
                                      <p:cBhvr>
                                        <p:cTn id="28" dur="100"/>
                                        <p:tgtEl>
                                          <p:spTgt spid="10"/>
                                        </p:tgtEl>
                                      </p:cBhvr>
                                    </p:animEffect>
                                  </p:childTnLst>
                                </p:cTn>
                              </p:par>
                              <p:par>
                                <p:cTn id="29" presetID="6" presetClass="emph" presetSubtype="0" fill="hold" nodeType="withEffect">
                                  <p:stCondLst>
                                    <p:cond delay="100"/>
                                  </p:stCondLst>
                                  <p:childTnLst>
                                    <p:animScale>
                                      <p:cBhvr>
                                        <p:cTn id="30" dur="100" fill="hold"/>
                                        <p:tgtEl>
                                          <p:spTgt spid="10"/>
                                        </p:tgtEl>
                                      </p:cBhvr>
                                      <p:by x="110000" y="110000"/>
                                    </p:animScale>
                                  </p:childTnLst>
                                </p:cTn>
                              </p:par>
                              <p:par>
                                <p:cTn id="31" presetID="6" presetClass="emph" presetSubtype="0" fill="hold" nodeType="withEffect">
                                  <p:stCondLst>
                                    <p:cond delay="200"/>
                                  </p:stCondLst>
                                  <p:childTnLst>
                                    <p:animScale>
                                      <p:cBhvr>
                                        <p:cTn id="32" dur="200" fill="hold"/>
                                        <p:tgtEl>
                                          <p:spTgt spid="10"/>
                                        </p:tgtEl>
                                      </p:cBhvr>
                                      <p:by x="90000" y="90000"/>
                                    </p:animScale>
                                  </p:childTnLst>
                                </p:cTn>
                              </p:par>
                              <p:par>
                                <p:cTn id="33" presetID="6" presetClass="emph" presetSubtype="0" fill="hold" nodeType="withEffect">
                                  <p:stCondLst>
                                    <p:cond delay="400"/>
                                  </p:stCondLst>
                                  <p:childTnLst>
                                    <p:animScale>
                                      <p:cBhvr>
                                        <p:cTn id="34" dur="100" fill="hold"/>
                                        <p:tgtEl>
                                          <p:spTgt spid="10"/>
                                        </p:tgtEl>
                                      </p:cBhvr>
                                      <p:by x="105000" y="105000"/>
                                    </p:animScale>
                                  </p:childTnLst>
                                </p:cTn>
                              </p:par>
                              <p:par>
                                <p:cTn id="35" presetID="6" presetClass="emph" presetSubtype="0" fill="hold" nodeType="withEffect">
                                  <p:stCondLst>
                                    <p:cond delay="500"/>
                                  </p:stCondLst>
                                  <p:childTnLst>
                                    <p:animScale>
                                      <p:cBhvr>
                                        <p:cTn id="36" dur="200" fill="hold"/>
                                        <p:tgtEl>
                                          <p:spTgt spid="10"/>
                                        </p:tgtEl>
                                      </p:cBhvr>
                                      <p:by x="95000" y="95000"/>
                                    </p:animScale>
                                  </p:childTnLst>
                                </p:cTn>
                              </p:par>
                            </p:childTnLst>
                          </p:cTn>
                        </p:par>
                        <p:par>
                          <p:cTn id="37" fill="hold">
                            <p:stCondLst>
                              <p:cond delay="2200"/>
                            </p:stCondLst>
                            <p:childTnLst>
                              <p:par>
                                <p:cTn id="38" presetID="53" presetClass="entr" presetSubtype="16"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100" fill="hold"/>
                                        <p:tgtEl>
                                          <p:spTgt spid="16"/>
                                        </p:tgtEl>
                                        <p:attrNameLst>
                                          <p:attrName>ppt_w</p:attrName>
                                        </p:attrNameLst>
                                      </p:cBhvr>
                                      <p:tavLst>
                                        <p:tav tm="0">
                                          <p:val>
                                            <p:fltVal val="0"/>
                                          </p:val>
                                        </p:tav>
                                        <p:tav tm="100000">
                                          <p:val>
                                            <p:strVal val="#ppt_w"/>
                                          </p:val>
                                        </p:tav>
                                      </p:tavLst>
                                    </p:anim>
                                    <p:anim calcmode="lin" valueType="num">
                                      <p:cBhvr>
                                        <p:cTn id="41" dur="100" fill="hold"/>
                                        <p:tgtEl>
                                          <p:spTgt spid="16"/>
                                        </p:tgtEl>
                                        <p:attrNameLst>
                                          <p:attrName>ppt_h</p:attrName>
                                        </p:attrNameLst>
                                      </p:cBhvr>
                                      <p:tavLst>
                                        <p:tav tm="0">
                                          <p:val>
                                            <p:fltVal val="0"/>
                                          </p:val>
                                        </p:tav>
                                        <p:tav tm="100000">
                                          <p:val>
                                            <p:strVal val="#ppt_h"/>
                                          </p:val>
                                        </p:tav>
                                      </p:tavLst>
                                    </p:anim>
                                    <p:animEffect transition="in" filter="fade">
                                      <p:cBhvr>
                                        <p:cTn id="42" dur="100"/>
                                        <p:tgtEl>
                                          <p:spTgt spid="16"/>
                                        </p:tgtEl>
                                      </p:cBhvr>
                                    </p:animEffect>
                                  </p:childTnLst>
                                </p:cTn>
                              </p:par>
                              <p:par>
                                <p:cTn id="43" presetID="6" presetClass="emph" presetSubtype="0" fill="hold" nodeType="withEffect">
                                  <p:stCondLst>
                                    <p:cond delay="100"/>
                                  </p:stCondLst>
                                  <p:childTnLst>
                                    <p:animScale>
                                      <p:cBhvr>
                                        <p:cTn id="44" dur="100" fill="hold"/>
                                        <p:tgtEl>
                                          <p:spTgt spid="16"/>
                                        </p:tgtEl>
                                      </p:cBhvr>
                                      <p:by x="110000" y="110000"/>
                                    </p:animScale>
                                  </p:childTnLst>
                                </p:cTn>
                              </p:par>
                              <p:par>
                                <p:cTn id="45" presetID="6" presetClass="emph" presetSubtype="0" fill="hold" nodeType="withEffect">
                                  <p:stCondLst>
                                    <p:cond delay="200"/>
                                  </p:stCondLst>
                                  <p:childTnLst>
                                    <p:animScale>
                                      <p:cBhvr>
                                        <p:cTn id="46" dur="200" fill="hold"/>
                                        <p:tgtEl>
                                          <p:spTgt spid="16"/>
                                        </p:tgtEl>
                                      </p:cBhvr>
                                      <p:by x="90000" y="90000"/>
                                    </p:animScale>
                                  </p:childTnLst>
                                </p:cTn>
                              </p:par>
                              <p:par>
                                <p:cTn id="47" presetID="6" presetClass="emph" presetSubtype="0" fill="hold" nodeType="withEffect">
                                  <p:stCondLst>
                                    <p:cond delay="400"/>
                                  </p:stCondLst>
                                  <p:childTnLst>
                                    <p:animScale>
                                      <p:cBhvr>
                                        <p:cTn id="48" dur="100" fill="hold"/>
                                        <p:tgtEl>
                                          <p:spTgt spid="16"/>
                                        </p:tgtEl>
                                      </p:cBhvr>
                                      <p:by x="105000" y="105000"/>
                                    </p:animScale>
                                  </p:childTnLst>
                                </p:cTn>
                              </p:par>
                              <p:par>
                                <p:cTn id="49" presetID="6" presetClass="emph" presetSubtype="0" fill="hold" nodeType="withEffect">
                                  <p:stCondLst>
                                    <p:cond delay="500"/>
                                  </p:stCondLst>
                                  <p:childTnLst>
                                    <p:animScale>
                                      <p:cBhvr>
                                        <p:cTn id="50" dur="200" fill="hold"/>
                                        <p:tgtEl>
                                          <p:spTgt spid="16"/>
                                        </p:tgtEl>
                                      </p:cBhvr>
                                      <p:by x="95000" y="95000"/>
                                    </p:animScale>
                                  </p:childTnLst>
                                </p:cTn>
                              </p:par>
                            </p:childTnLst>
                          </p:cTn>
                        </p:par>
                        <p:par>
                          <p:cTn id="51" fill="hold">
                            <p:stCondLst>
                              <p:cond delay="2900"/>
                            </p:stCondLst>
                            <p:childTnLst>
                              <p:par>
                                <p:cTn id="52" presetID="53" presetClass="entr" presetSubtype="16"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100" fill="hold"/>
                                        <p:tgtEl>
                                          <p:spTgt spid="22"/>
                                        </p:tgtEl>
                                        <p:attrNameLst>
                                          <p:attrName>ppt_w</p:attrName>
                                        </p:attrNameLst>
                                      </p:cBhvr>
                                      <p:tavLst>
                                        <p:tav tm="0">
                                          <p:val>
                                            <p:fltVal val="0"/>
                                          </p:val>
                                        </p:tav>
                                        <p:tav tm="100000">
                                          <p:val>
                                            <p:strVal val="#ppt_w"/>
                                          </p:val>
                                        </p:tav>
                                      </p:tavLst>
                                    </p:anim>
                                    <p:anim calcmode="lin" valueType="num">
                                      <p:cBhvr>
                                        <p:cTn id="55" dur="100" fill="hold"/>
                                        <p:tgtEl>
                                          <p:spTgt spid="22"/>
                                        </p:tgtEl>
                                        <p:attrNameLst>
                                          <p:attrName>ppt_h</p:attrName>
                                        </p:attrNameLst>
                                      </p:cBhvr>
                                      <p:tavLst>
                                        <p:tav tm="0">
                                          <p:val>
                                            <p:fltVal val="0"/>
                                          </p:val>
                                        </p:tav>
                                        <p:tav tm="100000">
                                          <p:val>
                                            <p:strVal val="#ppt_h"/>
                                          </p:val>
                                        </p:tav>
                                      </p:tavLst>
                                    </p:anim>
                                    <p:animEffect transition="in" filter="fade">
                                      <p:cBhvr>
                                        <p:cTn id="56" dur="100"/>
                                        <p:tgtEl>
                                          <p:spTgt spid="22"/>
                                        </p:tgtEl>
                                      </p:cBhvr>
                                    </p:animEffect>
                                  </p:childTnLst>
                                </p:cTn>
                              </p:par>
                              <p:par>
                                <p:cTn id="57" presetID="6" presetClass="emph" presetSubtype="0" fill="hold" nodeType="withEffect">
                                  <p:stCondLst>
                                    <p:cond delay="100"/>
                                  </p:stCondLst>
                                  <p:childTnLst>
                                    <p:animScale>
                                      <p:cBhvr>
                                        <p:cTn id="58" dur="100" fill="hold"/>
                                        <p:tgtEl>
                                          <p:spTgt spid="22"/>
                                        </p:tgtEl>
                                      </p:cBhvr>
                                      <p:by x="110000" y="110000"/>
                                    </p:animScale>
                                  </p:childTnLst>
                                </p:cTn>
                              </p:par>
                              <p:par>
                                <p:cTn id="59" presetID="6" presetClass="emph" presetSubtype="0" fill="hold" nodeType="withEffect">
                                  <p:stCondLst>
                                    <p:cond delay="200"/>
                                  </p:stCondLst>
                                  <p:childTnLst>
                                    <p:animScale>
                                      <p:cBhvr>
                                        <p:cTn id="60" dur="200" fill="hold"/>
                                        <p:tgtEl>
                                          <p:spTgt spid="22"/>
                                        </p:tgtEl>
                                      </p:cBhvr>
                                      <p:by x="90000" y="90000"/>
                                    </p:animScale>
                                  </p:childTnLst>
                                </p:cTn>
                              </p:par>
                              <p:par>
                                <p:cTn id="61" presetID="6" presetClass="emph" presetSubtype="0" fill="hold" nodeType="withEffect">
                                  <p:stCondLst>
                                    <p:cond delay="400"/>
                                  </p:stCondLst>
                                  <p:childTnLst>
                                    <p:animScale>
                                      <p:cBhvr>
                                        <p:cTn id="62" dur="100" fill="hold"/>
                                        <p:tgtEl>
                                          <p:spTgt spid="22"/>
                                        </p:tgtEl>
                                      </p:cBhvr>
                                      <p:by x="105000" y="105000"/>
                                    </p:animScale>
                                  </p:childTnLst>
                                </p:cTn>
                              </p:par>
                              <p:par>
                                <p:cTn id="63" presetID="6" presetClass="emph" presetSubtype="0" fill="hold" nodeType="withEffect">
                                  <p:stCondLst>
                                    <p:cond delay="500"/>
                                  </p:stCondLst>
                                  <p:childTnLst>
                                    <p:animScale>
                                      <p:cBhvr>
                                        <p:cTn id="64" dur="200" fill="hold"/>
                                        <p:tgtEl>
                                          <p:spTgt spid="22"/>
                                        </p:tgtEl>
                                      </p:cBhvr>
                                      <p:by x="95000" y="95000"/>
                                    </p:animScale>
                                  </p:childTnLst>
                                </p:cTn>
                              </p:par>
                            </p:childTnLst>
                          </p:cTn>
                        </p:par>
                        <p:par>
                          <p:cTn id="65" fill="hold">
                            <p:stCondLst>
                              <p:cond delay="3600"/>
                            </p:stCondLst>
                            <p:childTnLst>
                              <p:par>
                                <p:cTn id="66" presetID="53" presetClass="entr" presetSubtype="16"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100" fill="hold"/>
                                        <p:tgtEl>
                                          <p:spTgt spid="28"/>
                                        </p:tgtEl>
                                        <p:attrNameLst>
                                          <p:attrName>ppt_w</p:attrName>
                                        </p:attrNameLst>
                                      </p:cBhvr>
                                      <p:tavLst>
                                        <p:tav tm="0">
                                          <p:val>
                                            <p:fltVal val="0"/>
                                          </p:val>
                                        </p:tav>
                                        <p:tav tm="100000">
                                          <p:val>
                                            <p:strVal val="#ppt_w"/>
                                          </p:val>
                                        </p:tav>
                                      </p:tavLst>
                                    </p:anim>
                                    <p:anim calcmode="lin" valueType="num">
                                      <p:cBhvr>
                                        <p:cTn id="69" dur="100" fill="hold"/>
                                        <p:tgtEl>
                                          <p:spTgt spid="28"/>
                                        </p:tgtEl>
                                        <p:attrNameLst>
                                          <p:attrName>ppt_h</p:attrName>
                                        </p:attrNameLst>
                                      </p:cBhvr>
                                      <p:tavLst>
                                        <p:tav tm="0">
                                          <p:val>
                                            <p:fltVal val="0"/>
                                          </p:val>
                                        </p:tav>
                                        <p:tav tm="100000">
                                          <p:val>
                                            <p:strVal val="#ppt_h"/>
                                          </p:val>
                                        </p:tav>
                                      </p:tavLst>
                                    </p:anim>
                                    <p:animEffect transition="in" filter="fade">
                                      <p:cBhvr>
                                        <p:cTn id="70" dur="100"/>
                                        <p:tgtEl>
                                          <p:spTgt spid="28"/>
                                        </p:tgtEl>
                                      </p:cBhvr>
                                    </p:animEffect>
                                  </p:childTnLst>
                                </p:cTn>
                              </p:par>
                              <p:par>
                                <p:cTn id="71" presetID="6" presetClass="emph" presetSubtype="0" fill="hold" nodeType="withEffect">
                                  <p:stCondLst>
                                    <p:cond delay="100"/>
                                  </p:stCondLst>
                                  <p:childTnLst>
                                    <p:animScale>
                                      <p:cBhvr>
                                        <p:cTn id="72" dur="100" fill="hold"/>
                                        <p:tgtEl>
                                          <p:spTgt spid="28"/>
                                        </p:tgtEl>
                                      </p:cBhvr>
                                      <p:by x="110000" y="110000"/>
                                    </p:animScale>
                                  </p:childTnLst>
                                </p:cTn>
                              </p:par>
                              <p:par>
                                <p:cTn id="73" presetID="6" presetClass="emph" presetSubtype="0" fill="hold" nodeType="withEffect">
                                  <p:stCondLst>
                                    <p:cond delay="200"/>
                                  </p:stCondLst>
                                  <p:childTnLst>
                                    <p:animScale>
                                      <p:cBhvr>
                                        <p:cTn id="74" dur="200" fill="hold"/>
                                        <p:tgtEl>
                                          <p:spTgt spid="28"/>
                                        </p:tgtEl>
                                      </p:cBhvr>
                                      <p:by x="90000" y="90000"/>
                                    </p:animScale>
                                  </p:childTnLst>
                                </p:cTn>
                              </p:par>
                              <p:par>
                                <p:cTn id="75" presetID="6" presetClass="emph" presetSubtype="0" fill="hold" nodeType="withEffect">
                                  <p:stCondLst>
                                    <p:cond delay="400"/>
                                  </p:stCondLst>
                                  <p:childTnLst>
                                    <p:animScale>
                                      <p:cBhvr>
                                        <p:cTn id="76" dur="100" fill="hold"/>
                                        <p:tgtEl>
                                          <p:spTgt spid="28"/>
                                        </p:tgtEl>
                                      </p:cBhvr>
                                      <p:by x="105000" y="105000"/>
                                    </p:animScale>
                                  </p:childTnLst>
                                </p:cTn>
                              </p:par>
                              <p:par>
                                <p:cTn id="77" presetID="6" presetClass="emph" presetSubtype="0" fill="hold" nodeType="withEffect">
                                  <p:stCondLst>
                                    <p:cond delay="500"/>
                                  </p:stCondLst>
                                  <p:childTnLst>
                                    <p:animScale>
                                      <p:cBhvr>
                                        <p:cTn id="78" dur="200" fill="hold"/>
                                        <p:tgtEl>
                                          <p:spTgt spid="28"/>
                                        </p:tgtEl>
                                      </p:cBhvr>
                                      <p:by x="95000" y="95000"/>
                                    </p:animScale>
                                  </p:childTnLst>
                                </p:cTn>
                              </p:par>
                            </p:childTnLst>
                          </p:cTn>
                        </p:par>
                        <p:par>
                          <p:cTn id="79" fill="hold">
                            <p:stCondLst>
                              <p:cond delay="4300"/>
                            </p:stCondLst>
                            <p:childTnLst>
                              <p:par>
                                <p:cTn id="80" presetID="42" presetClass="entr" presetSubtype="0" fill="hold" nodeType="after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anim calcmode="lin" valueType="num">
                                      <p:cBhvr>
                                        <p:cTn id="83" dur="500" fill="hold"/>
                                        <p:tgtEl>
                                          <p:spTgt spid="35"/>
                                        </p:tgtEl>
                                        <p:attrNameLst>
                                          <p:attrName>ppt_x</p:attrName>
                                        </p:attrNameLst>
                                      </p:cBhvr>
                                      <p:tavLst>
                                        <p:tav tm="0">
                                          <p:val>
                                            <p:strVal val="#ppt_x"/>
                                          </p:val>
                                        </p:tav>
                                        <p:tav tm="100000">
                                          <p:val>
                                            <p:strVal val="#ppt_x"/>
                                          </p:val>
                                        </p:tav>
                                      </p:tavLst>
                                    </p:anim>
                                    <p:anim calcmode="lin" valueType="num">
                                      <p:cBhvr>
                                        <p:cTn id="84" dur="500" fill="hold"/>
                                        <p:tgtEl>
                                          <p:spTgt spid="35"/>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anim calcmode="lin" valueType="num">
                                      <p:cBhvr>
                                        <p:cTn id="93" dur="500" fill="hold"/>
                                        <p:tgtEl>
                                          <p:spTgt spid="43"/>
                                        </p:tgtEl>
                                        <p:attrNameLst>
                                          <p:attrName>ppt_x</p:attrName>
                                        </p:attrNameLst>
                                      </p:cBhvr>
                                      <p:tavLst>
                                        <p:tav tm="0">
                                          <p:val>
                                            <p:strVal val="#ppt_x"/>
                                          </p:val>
                                        </p:tav>
                                        <p:tav tm="100000">
                                          <p:val>
                                            <p:strVal val="#ppt_x"/>
                                          </p:val>
                                        </p:tav>
                                      </p:tavLst>
                                    </p:anim>
                                    <p:anim calcmode="lin" valueType="num">
                                      <p:cBhvr>
                                        <p:cTn id="94" dur="5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anim calcmode="lin" valueType="num">
                                      <p:cBhvr>
                                        <p:cTn id="98" dur="500" fill="hold"/>
                                        <p:tgtEl>
                                          <p:spTgt spid="47"/>
                                        </p:tgtEl>
                                        <p:attrNameLst>
                                          <p:attrName>ppt_x</p:attrName>
                                        </p:attrNameLst>
                                      </p:cBhvr>
                                      <p:tavLst>
                                        <p:tav tm="0">
                                          <p:val>
                                            <p:strVal val="#ppt_x"/>
                                          </p:val>
                                        </p:tav>
                                        <p:tav tm="100000">
                                          <p:val>
                                            <p:strVal val="#ppt_x"/>
                                          </p:val>
                                        </p:tav>
                                      </p:tavLst>
                                    </p:anim>
                                    <p:anim calcmode="lin" valueType="num">
                                      <p:cBhvr>
                                        <p:cTn id="99" dur="500" fill="hold"/>
                                        <p:tgtEl>
                                          <p:spTgt spid="47"/>
                                        </p:tgtEl>
                                        <p:attrNameLst>
                                          <p:attrName>ppt_y</p:attrName>
                                        </p:attrNameLst>
                                      </p:cBhvr>
                                      <p:tavLst>
                                        <p:tav tm="0">
                                          <p:val>
                                            <p:strVal val="#ppt_y+.1"/>
                                          </p:val>
                                        </p:tav>
                                        <p:tav tm="100000">
                                          <p:val>
                                            <p:strVal val="#ppt_y"/>
                                          </p:val>
                                        </p:tav>
                                      </p:tavLst>
                                    </p:anim>
                                  </p:childTnLst>
                                </p:cTn>
                              </p:par>
                            </p:childTnLst>
                          </p:cTn>
                        </p:par>
                        <p:par>
                          <p:cTn id="100" fill="hold">
                            <p:stCondLst>
                              <p:cond delay="4800"/>
                            </p:stCondLst>
                            <p:childTnLst>
                              <p:par>
                                <p:cTn id="101" presetID="22" presetClass="entr" presetSubtype="1"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up)">
                                      <p:cBhvr>
                                        <p:cTn id="103" dur="500"/>
                                        <p:tgtEl>
                                          <p:spTgt spid="34"/>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up)">
                                      <p:cBhvr>
                                        <p:cTn id="106" dur="500"/>
                                        <p:tgtEl>
                                          <p:spTgt spid="51"/>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wipe(up)">
                                      <p:cBhvr>
                                        <p:cTn id="109" dur="500"/>
                                        <p:tgtEl>
                                          <p:spTgt spid="52"/>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up)">
                                      <p:cBhvr>
                                        <p:cTn id="1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4" grpId="0"/>
      <p:bldP spid="51" grpId="0"/>
      <p:bldP spid="52"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1405371" y="1255353"/>
            <a:ext cx="1094509" cy="1094509"/>
            <a:chOff x="4179570" y="1588770"/>
            <a:chExt cx="2735580" cy="2735580"/>
          </a:xfrm>
        </p:grpSpPr>
        <p:sp>
          <p:nvSpPr>
            <p:cNvPr id="11" name="椭圆 10"/>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椭圆 11"/>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3" name="组合 12"/>
          <p:cNvGrpSpPr/>
          <p:nvPr/>
        </p:nvGrpSpPr>
        <p:grpSpPr>
          <a:xfrm>
            <a:off x="3151621" y="1255353"/>
            <a:ext cx="1094509" cy="1094509"/>
            <a:chOff x="4179570" y="1588770"/>
            <a:chExt cx="2735580" cy="2735580"/>
          </a:xfrm>
        </p:grpSpPr>
        <p:sp>
          <p:nvSpPr>
            <p:cNvPr id="14" name="椭圆 13"/>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椭圆 14"/>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6" name="组合 15"/>
          <p:cNvGrpSpPr/>
          <p:nvPr/>
        </p:nvGrpSpPr>
        <p:grpSpPr>
          <a:xfrm>
            <a:off x="4897872" y="1255353"/>
            <a:ext cx="1094509" cy="1094509"/>
            <a:chOff x="4179570" y="1588770"/>
            <a:chExt cx="2735580" cy="2735580"/>
          </a:xfrm>
        </p:grpSpPr>
        <p:sp>
          <p:nvSpPr>
            <p:cNvPr id="17" name="椭圆 16"/>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8" name="椭圆 17"/>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19" name="组合 18"/>
          <p:cNvGrpSpPr/>
          <p:nvPr/>
        </p:nvGrpSpPr>
        <p:grpSpPr>
          <a:xfrm>
            <a:off x="6644121" y="1255353"/>
            <a:ext cx="1094509" cy="1094509"/>
            <a:chOff x="4179570" y="1588770"/>
            <a:chExt cx="2735580" cy="2735580"/>
          </a:xfrm>
        </p:grpSpPr>
        <p:sp>
          <p:nvSpPr>
            <p:cNvPr id="20" name="椭圆 19"/>
            <p:cNvSpPr/>
            <p:nvPr/>
          </p:nvSpPr>
          <p:spPr>
            <a:xfrm>
              <a:off x="4179570" y="1588770"/>
              <a:ext cx="2735580" cy="2735580"/>
            </a:xfrm>
            <a:prstGeom prst="ellipse">
              <a:avLst/>
            </a:prstGeom>
            <a:gradFill flip="none" rotWithShape="1">
              <a:gsLst>
                <a:gs pos="0">
                  <a:schemeClr val="bg1">
                    <a:lumMod val="85000"/>
                  </a:schemeClr>
                </a:gs>
                <a:gs pos="100000">
                  <a:schemeClr val="bg1">
                    <a:lumMod val="95000"/>
                  </a:schemeClr>
                </a:gs>
              </a:gsLst>
              <a:lin ang="2700000" scaled="1"/>
              <a:tileRect/>
            </a:gradFill>
            <a:ln w="25400">
              <a:gradFill flip="none" rotWithShape="1">
                <a:gsLst>
                  <a:gs pos="0">
                    <a:schemeClr val="bg1">
                      <a:lumMod val="75000"/>
                    </a:schemeClr>
                  </a:gs>
                  <a:gs pos="100000">
                    <a:schemeClr val="bg1"/>
                  </a:gs>
                </a:gsLst>
                <a:lin ang="2700000" scaled="1"/>
                <a:tileRect/>
              </a:gradFill>
            </a:ln>
            <a:effectLst>
              <a:innerShdw blurRad="1651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1" name="椭圆 20"/>
            <p:cNvSpPr/>
            <p:nvPr/>
          </p:nvSpPr>
          <p:spPr>
            <a:xfrm>
              <a:off x="4574903" y="1984103"/>
              <a:ext cx="1944914" cy="1944914"/>
            </a:xfrm>
            <a:prstGeom prst="ellipse">
              <a:avLst/>
            </a:prstGeom>
            <a:solidFill>
              <a:srgbClr val="E2E2E2"/>
            </a:solidFill>
            <a:ln w="19050">
              <a:gradFill flip="none" rotWithShape="1">
                <a:gsLst>
                  <a:gs pos="0">
                    <a:schemeClr val="bg1"/>
                  </a:gs>
                  <a:gs pos="100000">
                    <a:schemeClr val="bg1">
                      <a:lumMod val="75000"/>
                    </a:schemeClr>
                  </a:gs>
                </a:gsLst>
                <a:lin ang="2700000" scaled="1"/>
                <a:tileRect/>
              </a:grad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22" name="文本框 21"/>
          <p:cNvSpPr txBox="1"/>
          <p:nvPr/>
        </p:nvSpPr>
        <p:spPr>
          <a:xfrm>
            <a:off x="1633451" y="1533598"/>
            <a:ext cx="636443" cy="553998"/>
          </a:xfrm>
          <a:prstGeom prst="rect">
            <a:avLst/>
          </a:prstGeom>
          <a:noFill/>
        </p:spPr>
        <p:txBody>
          <a:bodyPr wrap="square" rtlCol="0">
            <a:spAutoFit/>
          </a:bodyPr>
          <a:lstStyle/>
          <a:p>
            <a:pPr algn="ctr"/>
            <a:r>
              <a:rPr lang="en-US" altLang="zh-CN" sz="3000" dirty="0">
                <a:solidFill>
                  <a:srgbClr val="1F84BE"/>
                </a:solidFill>
                <a:latin typeface="Impact" panose="020B0806030902050204" pitchFamily="34" charset="0"/>
              </a:rPr>
              <a:t>01</a:t>
            </a:r>
            <a:endParaRPr lang="zh-CN" altLang="en-US" sz="3000" dirty="0">
              <a:solidFill>
                <a:srgbClr val="1F84BE"/>
              </a:solidFill>
              <a:latin typeface="Impact" panose="020B0806030902050204" pitchFamily="34" charset="0"/>
            </a:endParaRPr>
          </a:p>
        </p:txBody>
      </p:sp>
      <p:sp>
        <p:nvSpPr>
          <p:cNvPr id="23" name="文本框 22"/>
          <p:cNvSpPr txBox="1"/>
          <p:nvPr/>
        </p:nvSpPr>
        <p:spPr>
          <a:xfrm>
            <a:off x="3380653" y="1533598"/>
            <a:ext cx="636443" cy="553998"/>
          </a:xfrm>
          <a:prstGeom prst="rect">
            <a:avLst/>
          </a:prstGeom>
          <a:noFill/>
        </p:spPr>
        <p:txBody>
          <a:bodyPr wrap="square" rtlCol="0">
            <a:spAutoFit/>
          </a:bodyPr>
          <a:lstStyle/>
          <a:p>
            <a:pPr algn="ctr"/>
            <a:r>
              <a:rPr lang="en-US" altLang="zh-CN" sz="3000" dirty="0">
                <a:solidFill>
                  <a:srgbClr val="1F84BE"/>
                </a:solidFill>
                <a:latin typeface="Impact" panose="020B0806030902050204" pitchFamily="34" charset="0"/>
              </a:rPr>
              <a:t>02</a:t>
            </a:r>
            <a:endParaRPr lang="zh-CN" altLang="en-US" sz="3000" dirty="0">
              <a:solidFill>
                <a:srgbClr val="1F84BE"/>
              </a:solidFill>
              <a:latin typeface="Impact" panose="020B0806030902050204" pitchFamily="34" charset="0"/>
            </a:endParaRPr>
          </a:p>
        </p:txBody>
      </p:sp>
      <p:sp>
        <p:nvSpPr>
          <p:cNvPr id="24" name="文本框 23"/>
          <p:cNvSpPr txBox="1"/>
          <p:nvPr/>
        </p:nvSpPr>
        <p:spPr>
          <a:xfrm>
            <a:off x="5126904" y="1533598"/>
            <a:ext cx="636443" cy="553998"/>
          </a:xfrm>
          <a:prstGeom prst="rect">
            <a:avLst/>
          </a:prstGeom>
          <a:noFill/>
        </p:spPr>
        <p:txBody>
          <a:bodyPr wrap="square" rtlCol="0">
            <a:spAutoFit/>
          </a:bodyPr>
          <a:lstStyle/>
          <a:p>
            <a:pPr algn="ctr"/>
            <a:r>
              <a:rPr lang="en-US" altLang="zh-CN" sz="3000" dirty="0">
                <a:solidFill>
                  <a:srgbClr val="1F84BE"/>
                </a:solidFill>
                <a:latin typeface="Impact" panose="020B0806030902050204" pitchFamily="34" charset="0"/>
              </a:rPr>
              <a:t>03</a:t>
            </a:r>
            <a:endParaRPr lang="zh-CN" altLang="en-US" sz="3000" dirty="0">
              <a:solidFill>
                <a:srgbClr val="1F84BE"/>
              </a:solidFill>
              <a:latin typeface="Impact" panose="020B0806030902050204" pitchFamily="34" charset="0"/>
            </a:endParaRPr>
          </a:p>
        </p:txBody>
      </p:sp>
      <p:sp>
        <p:nvSpPr>
          <p:cNvPr id="25" name="文本框 24"/>
          <p:cNvSpPr txBox="1"/>
          <p:nvPr/>
        </p:nvSpPr>
        <p:spPr>
          <a:xfrm>
            <a:off x="6873154" y="1533598"/>
            <a:ext cx="636443" cy="553998"/>
          </a:xfrm>
          <a:prstGeom prst="rect">
            <a:avLst/>
          </a:prstGeom>
          <a:noFill/>
        </p:spPr>
        <p:txBody>
          <a:bodyPr wrap="square" rtlCol="0">
            <a:spAutoFit/>
          </a:bodyPr>
          <a:lstStyle/>
          <a:p>
            <a:pPr algn="ctr"/>
            <a:r>
              <a:rPr lang="en-US" altLang="zh-CN" sz="3000" dirty="0">
                <a:solidFill>
                  <a:srgbClr val="1F84BE"/>
                </a:solidFill>
                <a:latin typeface="Impact" panose="020B0806030902050204" pitchFamily="34" charset="0"/>
              </a:rPr>
              <a:t>04</a:t>
            </a:r>
            <a:endParaRPr lang="zh-CN" altLang="en-US" sz="3000" dirty="0">
              <a:solidFill>
                <a:srgbClr val="1F84BE"/>
              </a:solidFill>
              <a:latin typeface="Impact" panose="020B0806030902050204" pitchFamily="34" charset="0"/>
            </a:endParaRPr>
          </a:p>
        </p:txBody>
      </p:sp>
      <p:grpSp>
        <p:nvGrpSpPr>
          <p:cNvPr id="26" name="组合 25"/>
          <p:cNvGrpSpPr/>
          <p:nvPr/>
        </p:nvGrpSpPr>
        <p:grpSpPr>
          <a:xfrm>
            <a:off x="1201037" y="3836976"/>
            <a:ext cx="1627000" cy="796930"/>
            <a:chOff x="3776606" y="2004244"/>
            <a:chExt cx="2169333" cy="1062573"/>
          </a:xfrm>
        </p:grpSpPr>
        <p:sp>
          <p:nvSpPr>
            <p:cNvPr id="27" name="文本框 26"/>
            <p:cNvSpPr txBox="1"/>
            <p:nvPr/>
          </p:nvSpPr>
          <p:spPr>
            <a:xfrm>
              <a:off x="3776606" y="2004244"/>
              <a:ext cx="2169333" cy="492442"/>
            </a:xfrm>
            <a:prstGeom prst="rect">
              <a:avLst/>
            </a:prstGeom>
            <a:noFill/>
          </p:spPr>
          <p:txBody>
            <a:bodyPr wrap="square" rtlCol="0">
              <a:spAutoFit/>
            </a:bodyPr>
            <a:lstStyle/>
            <a:p>
              <a:r>
                <a:rPr lang="zh-CN" altLang="en-US" sz="1800" dirty="0">
                  <a:solidFill>
                    <a:schemeClr val="tx1">
                      <a:lumMod val="50000"/>
                      <a:lumOff val="50000"/>
                    </a:schemeClr>
                  </a:solidFill>
                  <a:latin typeface="时尚中黑简体" panose="01010104010101010101" pitchFamily="2" charset="-122"/>
                  <a:ea typeface="时尚中黑简体" panose="01010104010101010101" pitchFamily="2" charset="-122"/>
                </a:rPr>
                <a:t>在此添加标题</a:t>
              </a:r>
            </a:p>
          </p:txBody>
        </p:sp>
        <p:sp>
          <p:nvSpPr>
            <p:cNvPr id="28" name="文本框 27"/>
            <p:cNvSpPr txBox="1"/>
            <p:nvPr/>
          </p:nvSpPr>
          <p:spPr>
            <a:xfrm>
              <a:off x="3782527" y="2389709"/>
              <a:ext cx="2011012" cy="677108"/>
            </a:xfrm>
            <a:prstGeom prst="rect">
              <a:avLst/>
            </a:prstGeom>
            <a:noFill/>
          </p:spPr>
          <p:txBody>
            <a:bodyPr wrap="square" rtlCol="0">
              <a:spAutoFit/>
            </a:bodyPr>
            <a:lstStyle/>
            <a:p>
              <a:pPr algn="just"/>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29" name="组合 28"/>
          <p:cNvGrpSpPr/>
          <p:nvPr/>
        </p:nvGrpSpPr>
        <p:grpSpPr>
          <a:xfrm>
            <a:off x="2948239" y="3836976"/>
            <a:ext cx="1627000" cy="796930"/>
            <a:chOff x="3776606" y="2004244"/>
            <a:chExt cx="2169333" cy="1062573"/>
          </a:xfrm>
        </p:grpSpPr>
        <p:sp>
          <p:nvSpPr>
            <p:cNvPr id="30" name="文本框 29"/>
            <p:cNvSpPr txBox="1"/>
            <p:nvPr/>
          </p:nvSpPr>
          <p:spPr>
            <a:xfrm>
              <a:off x="3776606" y="2004244"/>
              <a:ext cx="2169333" cy="492442"/>
            </a:xfrm>
            <a:prstGeom prst="rect">
              <a:avLst/>
            </a:prstGeom>
            <a:noFill/>
          </p:spPr>
          <p:txBody>
            <a:bodyPr wrap="square" rtlCol="0">
              <a:spAutoFit/>
            </a:bodyPr>
            <a:lstStyle/>
            <a:p>
              <a:r>
                <a:rPr lang="zh-CN" altLang="en-US" sz="1800" dirty="0">
                  <a:solidFill>
                    <a:schemeClr val="tx1">
                      <a:lumMod val="50000"/>
                      <a:lumOff val="50000"/>
                    </a:schemeClr>
                  </a:solidFill>
                  <a:latin typeface="时尚中黑简体" panose="01010104010101010101" pitchFamily="2" charset="-122"/>
                  <a:ea typeface="时尚中黑简体" panose="01010104010101010101" pitchFamily="2" charset="-122"/>
                </a:rPr>
                <a:t>在此添加标题</a:t>
              </a:r>
            </a:p>
          </p:txBody>
        </p:sp>
        <p:sp>
          <p:nvSpPr>
            <p:cNvPr id="31" name="文本框 30"/>
            <p:cNvSpPr txBox="1"/>
            <p:nvPr/>
          </p:nvSpPr>
          <p:spPr>
            <a:xfrm>
              <a:off x="3782527" y="2389709"/>
              <a:ext cx="2011012" cy="677108"/>
            </a:xfrm>
            <a:prstGeom prst="rect">
              <a:avLst/>
            </a:prstGeom>
            <a:noFill/>
          </p:spPr>
          <p:txBody>
            <a:bodyPr wrap="square" rtlCol="0">
              <a:spAutoFit/>
            </a:bodyPr>
            <a:lstStyle/>
            <a:p>
              <a:pPr algn="just"/>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32" name="组合 31"/>
          <p:cNvGrpSpPr/>
          <p:nvPr/>
        </p:nvGrpSpPr>
        <p:grpSpPr>
          <a:xfrm>
            <a:off x="4694490" y="3836976"/>
            <a:ext cx="1627000" cy="796930"/>
            <a:chOff x="3776606" y="2004244"/>
            <a:chExt cx="2169333" cy="1062573"/>
          </a:xfrm>
        </p:grpSpPr>
        <p:sp>
          <p:nvSpPr>
            <p:cNvPr id="33" name="文本框 32"/>
            <p:cNvSpPr txBox="1"/>
            <p:nvPr/>
          </p:nvSpPr>
          <p:spPr>
            <a:xfrm>
              <a:off x="3776606" y="2004244"/>
              <a:ext cx="2169333" cy="492442"/>
            </a:xfrm>
            <a:prstGeom prst="rect">
              <a:avLst/>
            </a:prstGeom>
            <a:noFill/>
          </p:spPr>
          <p:txBody>
            <a:bodyPr wrap="square" rtlCol="0">
              <a:spAutoFit/>
            </a:bodyPr>
            <a:lstStyle/>
            <a:p>
              <a:r>
                <a:rPr lang="zh-CN" altLang="en-US" sz="1800" dirty="0">
                  <a:solidFill>
                    <a:schemeClr val="tx1">
                      <a:lumMod val="50000"/>
                      <a:lumOff val="50000"/>
                    </a:schemeClr>
                  </a:solidFill>
                  <a:latin typeface="时尚中黑简体" panose="01010104010101010101" pitchFamily="2" charset="-122"/>
                  <a:ea typeface="时尚中黑简体" panose="01010104010101010101" pitchFamily="2" charset="-122"/>
                </a:rPr>
                <a:t>在此添加标题</a:t>
              </a:r>
            </a:p>
          </p:txBody>
        </p:sp>
        <p:sp>
          <p:nvSpPr>
            <p:cNvPr id="34" name="文本框 33"/>
            <p:cNvSpPr txBox="1"/>
            <p:nvPr/>
          </p:nvSpPr>
          <p:spPr>
            <a:xfrm>
              <a:off x="3782527" y="2389709"/>
              <a:ext cx="2011012" cy="677108"/>
            </a:xfrm>
            <a:prstGeom prst="rect">
              <a:avLst/>
            </a:prstGeom>
            <a:noFill/>
          </p:spPr>
          <p:txBody>
            <a:bodyPr wrap="square" rtlCol="0">
              <a:spAutoFit/>
            </a:bodyPr>
            <a:lstStyle/>
            <a:p>
              <a:pPr algn="just"/>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35" name="组合 34"/>
          <p:cNvGrpSpPr/>
          <p:nvPr/>
        </p:nvGrpSpPr>
        <p:grpSpPr>
          <a:xfrm>
            <a:off x="6440739" y="3836976"/>
            <a:ext cx="1627000" cy="796930"/>
            <a:chOff x="3776606" y="2004244"/>
            <a:chExt cx="2169333" cy="1062573"/>
          </a:xfrm>
        </p:grpSpPr>
        <p:sp>
          <p:nvSpPr>
            <p:cNvPr id="36" name="文本框 35"/>
            <p:cNvSpPr txBox="1"/>
            <p:nvPr/>
          </p:nvSpPr>
          <p:spPr>
            <a:xfrm>
              <a:off x="3776606" y="2004244"/>
              <a:ext cx="2169333" cy="492442"/>
            </a:xfrm>
            <a:prstGeom prst="rect">
              <a:avLst/>
            </a:prstGeom>
            <a:noFill/>
          </p:spPr>
          <p:txBody>
            <a:bodyPr wrap="square" rtlCol="0">
              <a:spAutoFit/>
            </a:bodyPr>
            <a:lstStyle/>
            <a:p>
              <a:r>
                <a:rPr lang="zh-CN" altLang="en-US" sz="1800" dirty="0">
                  <a:solidFill>
                    <a:schemeClr val="tx1">
                      <a:lumMod val="50000"/>
                      <a:lumOff val="50000"/>
                    </a:schemeClr>
                  </a:solidFill>
                  <a:latin typeface="时尚中黑简体" panose="01010104010101010101" pitchFamily="2" charset="-122"/>
                  <a:ea typeface="时尚中黑简体" panose="01010104010101010101" pitchFamily="2" charset="-122"/>
                </a:rPr>
                <a:t>在此添加标题</a:t>
              </a:r>
            </a:p>
          </p:txBody>
        </p:sp>
        <p:sp>
          <p:nvSpPr>
            <p:cNvPr id="37" name="文本框 36"/>
            <p:cNvSpPr txBox="1"/>
            <p:nvPr/>
          </p:nvSpPr>
          <p:spPr>
            <a:xfrm>
              <a:off x="3782527" y="2389709"/>
              <a:ext cx="2011012" cy="677108"/>
            </a:xfrm>
            <a:prstGeom prst="rect">
              <a:avLst/>
            </a:prstGeom>
            <a:noFill/>
          </p:spPr>
          <p:txBody>
            <a:bodyPr wrap="square" rtlCol="0">
              <a:spAutoFit/>
            </a:bodyPr>
            <a:lstStyle/>
            <a:p>
              <a:pPr algn="just"/>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38" name="Group 4"/>
          <p:cNvGrpSpPr>
            <a:grpSpLocks noChangeAspect="1"/>
          </p:cNvGrpSpPr>
          <p:nvPr/>
        </p:nvGrpSpPr>
        <p:grpSpPr bwMode="auto">
          <a:xfrm>
            <a:off x="1793951" y="3324442"/>
            <a:ext cx="315440" cy="369659"/>
            <a:chOff x="1776" y="1776"/>
            <a:chExt cx="64" cy="75"/>
          </a:xfrm>
          <a:solidFill>
            <a:srgbClr val="1F84BE"/>
          </a:solidFill>
          <a:effectLst/>
        </p:grpSpPr>
        <p:sp>
          <p:nvSpPr>
            <p:cNvPr id="39"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0"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1"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2"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43" name="Group 18"/>
          <p:cNvGrpSpPr>
            <a:grpSpLocks noChangeAspect="1"/>
          </p:cNvGrpSpPr>
          <p:nvPr/>
        </p:nvGrpSpPr>
        <p:grpSpPr bwMode="auto">
          <a:xfrm>
            <a:off x="7015178" y="3355880"/>
            <a:ext cx="352392" cy="328364"/>
            <a:chOff x="3802" y="2858"/>
            <a:chExt cx="616" cy="574"/>
          </a:xfrm>
          <a:solidFill>
            <a:srgbClr val="1F84BE"/>
          </a:solidFill>
          <a:effectLst/>
        </p:grpSpPr>
        <p:sp>
          <p:nvSpPr>
            <p:cNvPr id="44"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5"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6"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7"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48"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49" name="Group 13"/>
          <p:cNvGrpSpPr>
            <a:grpSpLocks noChangeAspect="1"/>
          </p:cNvGrpSpPr>
          <p:nvPr/>
        </p:nvGrpSpPr>
        <p:grpSpPr bwMode="auto">
          <a:xfrm>
            <a:off x="3506539" y="3305797"/>
            <a:ext cx="384668" cy="389210"/>
            <a:chOff x="2426" y="2781"/>
            <a:chExt cx="593" cy="600"/>
          </a:xfrm>
          <a:solidFill>
            <a:srgbClr val="1F84BE"/>
          </a:solidFill>
          <a:effectLst/>
        </p:grpSpPr>
        <p:sp>
          <p:nvSpPr>
            <p:cNvPr id="50"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52" name="组合 51"/>
          <p:cNvGrpSpPr/>
          <p:nvPr/>
        </p:nvGrpSpPr>
        <p:grpSpPr>
          <a:xfrm>
            <a:off x="5298735" y="3337790"/>
            <a:ext cx="330572" cy="359730"/>
            <a:chOff x="4873620" y="1965325"/>
            <a:chExt cx="269882" cy="293688"/>
          </a:xfrm>
          <a:solidFill>
            <a:srgbClr val="1F84BE"/>
          </a:solidFill>
          <a:effectLst/>
        </p:grpSpPr>
        <p:sp>
          <p:nvSpPr>
            <p:cNvPr id="53"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4"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5"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sp>
          <p:nvSpPr>
            <p:cNvPr id="56"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prstClr val="black"/>
                </a:solidFill>
              </a:endParaRPr>
            </a:p>
          </p:txBody>
        </p:sp>
      </p:grpSp>
      <p:grpSp>
        <p:nvGrpSpPr>
          <p:cNvPr id="57" name="组合 56"/>
          <p:cNvGrpSpPr/>
          <p:nvPr/>
        </p:nvGrpSpPr>
        <p:grpSpPr>
          <a:xfrm>
            <a:off x="1922494" y="2411580"/>
            <a:ext cx="58353" cy="811397"/>
            <a:chOff x="2563325" y="3120190"/>
            <a:chExt cx="77804" cy="1081862"/>
          </a:xfrm>
        </p:grpSpPr>
        <p:sp>
          <p:nvSpPr>
            <p:cNvPr id="58" name="椭圆 57"/>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59" name="直接连接符 58"/>
            <p:cNvCxnSpPr>
              <a:stCxn id="58"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61" name="组合 60"/>
          <p:cNvGrpSpPr/>
          <p:nvPr/>
        </p:nvGrpSpPr>
        <p:grpSpPr>
          <a:xfrm>
            <a:off x="3667523" y="2411580"/>
            <a:ext cx="58353" cy="811397"/>
            <a:chOff x="2563325" y="3120190"/>
            <a:chExt cx="77804" cy="1081862"/>
          </a:xfrm>
        </p:grpSpPr>
        <p:sp>
          <p:nvSpPr>
            <p:cNvPr id="62" name="椭圆 61"/>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63" name="直接连接符 62"/>
            <p:cNvCxnSpPr>
              <a:stCxn id="62"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65" name="组合 64"/>
          <p:cNvGrpSpPr/>
          <p:nvPr/>
        </p:nvGrpSpPr>
        <p:grpSpPr>
          <a:xfrm>
            <a:off x="5417264" y="2411580"/>
            <a:ext cx="58353" cy="811397"/>
            <a:chOff x="2563325" y="3120190"/>
            <a:chExt cx="77804" cy="1081862"/>
          </a:xfrm>
        </p:grpSpPr>
        <p:sp>
          <p:nvSpPr>
            <p:cNvPr id="66" name="椭圆 65"/>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67" name="直接连接符 66"/>
            <p:cNvCxnSpPr>
              <a:stCxn id="66"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69" name="组合 68"/>
          <p:cNvGrpSpPr/>
          <p:nvPr/>
        </p:nvGrpSpPr>
        <p:grpSpPr>
          <a:xfrm>
            <a:off x="7162198" y="2411580"/>
            <a:ext cx="58353" cy="811397"/>
            <a:chOff x="2563325" y="3120190"/>
            <a:chExt cx="77804" cy="1081862"/>
          </a:xfrm>
        </p:grpSpPr>
        <p:sp>
          <p:nvSpPr>
            <p:cNvPr id="70" name="椭圆 69"/>
            <p:cNvSpPr/>
            <p:nvPr/>
          </p:nvSpPr>
          <p:spPr>
            <a:xfrm>
              <a:off x="2563325" y="3120190"/>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cxnSp>
          <p:nvCxnSpPr>
            <p:cNvPr id="71" name="直接连接符 70"/>
            <p:cNvCxnSpPr>
              <a:stCxn id="70" idx="4"/>
            </p:cNvCxnSpPr>
            <p:nvPr/>
          </p:nvCxnSpPr>
          <p:spPr>
            <a:xfrm>
              <a:off x="2602227" y="3197994"/>
              <a:ext cx="1" cy="98573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2563325" y="4124248"/>
              <a:ext cx="77804" cy="7780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Tree>
    <p:extLst>
      <p:ext uri="{BB962C8B-B14F-4D97-AF65-F5344CB8AC3E}">
        <p14:creationId xmlns:p14="http://schemas.microsoft.com/office/powerpoint/2010/main" val="2839819906"/>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2" presetClass="entr" presetSubtype="8" accel="40000" fill="hold" nodeType="afterEffect" p14:presetBounceEnd="40000">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14:bounceEnd="40000">
                                          <p:cBhvr additive="base">
                                            <p:cTn id="26" dur="1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19"/>
                                            </p:tgtEl>
                                            <p:attrNameLst>
                                              <p:attrName>ppt_y</p:attrName>
                                            </p:attrNameLst>
                                          </p:cBhvr>
                                          <p:tavLst>
                                            <p:tav tm="0">
                                              <p:val>
                                                <p:strVal val="#ppt_y"/>
                                              </p:val>
                                            </p:tav>
                                            <p:tav tm="100000">
                                              <p:val>
                                                <p:strVal val="#ppt_y"/>
                                              </p:val>
                                            </p:tav>
                                          </p:tavLst>
                                        </p:anim>
                                      </p:childTnLst>
                                    </p:cTn>
                                  </p:par>
                                  <p:par>
                                    <p:cTn id="28" presetID="2" presetClass="entr" presetSubtype="8" accel="40000" fill="hold" nodeType="withEffect" p14:presetBounceEnd="40000">
                                      <p:stCondLst>
                                        <p:cond delay="250"/>
                                      </p:stCondLst>
                                      <p:childTnLst>
                                        <p:set>
                                          <p:cBhvr>
                                            <p:cTn id="29" dur="1" fill="hold">
                                              <p:stCondLst>
                                                <p:cond delay="0"/>
                                              </p:stCondLst>
                                            </p:cTn>
                                            <p:tgtEl>
                                              <p:spTgt spid="16"/>
                                            </p:tgtEl>
                                            <p:attrNameLst>
                                              <p:attrName>style.visibility</p:attrName>
                                            </p:attrNameLst>
                                          </p:cBhvr>
                                          <p:to>
                                            <p:strVal val="visible"/>
                                          </p:to>
                                        </p:set>
                                        <p:anim calcmode="lin" valueType="num" p14:bounceEnd="40000">
                                          <p:cBhvr additive="base">
                                            <p:cTn id="30" dur="15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31" dur="1500" fill="hold"/>
                                            <p:tgtEl>
                                              <p:spTgt spid="16"/>
                                            </p:tgtEl>
                                            <p:attrNameLst>
                                              <p:attrName>ppt_y</p:attrName>
                                            </p:attrNameLst>
                                          </p:cBhvr>
                                          <p:tavLst>
                                            <p:tav tm="0">
                                              <p:val>
                                                <p:strVal val="#ppt_y"/>
                                              </p:val>
                                            </p:tav>
                                            <p:tav tm="100000">
                                              <p:val>
                                                <p:strVal val="#ppt_y"/>
                                              </p:val>
                                            </p:tav>
                                          </p:tavLst>
                                        </p:anim>
                                      </p:childTnLst>
                                    </p:cTn>
                                  </p:par>
                                  <p:par>
                                    <p:cTn id="32" presetID="2" presetClass="entr" presetSubtype="8" accel="40000" fill="hold" nodeType="withEffect" p14:presetBounceEnd="40000">
                                      <p:stCondLst>
                                        <p:cond delay="500"/>
                                      </p:stCondLst>
                                      <p:childTnLst>
                                        <p:set>
                                          <p:cBhvr>
                                            <p:cTn id="33" dur="1" fill="hold">
                                              <p:stCondLst>
                                                <p:cond delay="0"/>
                                              </p:stCondLst>
                                            </p:cTn>
                                            <p:tgtEl>
                                              <p:spTgt spid="13"/>
                                            </p:tgtEl>
                                            <p:attrNameLst>
                                              <p:attrName>style.visibility</p:attrName>
                                            </p:attrNameLst>
                                          </p:cBhvr>
                                          <p:to>
                                            <p:strVal val="visible"/>
                                          </p:to>
                                        </p:set>
                                        <p:anim calcmode="lin" valueType="num" p14:bounceEnd="40000">
                                          <p:cBhvr additive="base">
                                            <p:cTn id="34" dur="150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35" dur="1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8" accel="40000" fill="hold" nodeType="withEffect" p14:presetBounceEnd="40000">
                                      <p:stCondLst>
                                        <p:cond delay="750"/>
                                      </p:stCondLst>
                                      <p:childTnLst>
                                        <p:set>
                                          <p:cBhvr>
                                            <p:cTn id="37" dur="1" fill="hold">
                                              <p:stCondLst>
                                                <p:cond delay="0"/>
                                              </p:stCondLst>
                                            </p:cTn>
                                            <p:tgtEl>
                                              <p:spTgt spid="10"/>
                                            </p:tgtEl>
                                            <p:attrNameLst>
                                              <p:attrName>style.visibility</p:attrName>
                                            </p:attrNameLst>
                                          </p:cBhvr>
                                          <p:to>
                                            <p:strVal val="visible"/>
                                          </p:to>
                                        </p:set>
                                        <p:anim calcmode="lin" valueType="num" p14:bounceEnd="40000">
                                          <p:cBhvr additive="base">
                                            <p:cTn id="3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9" dur="1500" fill="hold"/>
                                            <p:tgtEl>
                                              <p:spTgt spid="10"/>
                                            </p:tgtEl>
                                            <p:attrNameLst>
                                              <p:attrName>ppt_y</p:attrName>
                                            </p:attrNameLst>
                                          </p:cBhvr>
                                          <p:tavLst>
                                            <p:tav tm="0">
                                              <p:val>
                                                <p:strVal val="#ppt_y"/>
                                              </p:val>
                                            </p:tav>
                                            <p:tav tm="100000">
                                              <p:val>
                                                <p:strVal val="#ppt_y"/>
                                              </p:val>
                                            </p:tav>
                                          </p:tavLst>
                                        </p:anim>
                                      </p:childTnLst>
                                    </p:cTn>
                                  </p:par>
                                </p:childTnLst>
                              </p:cTn>
                            </p:par>
                            <p:par>
                              <p:cTn id="40" fill="hold">
                                <p:stCondLst>
                                  <p:cond delay="375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250"/>
                                            <p:tgtEl>
                                              <p:spTgt spid="22"/>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50"/>
                                            <p:tgtEl>
                                              <p:spTgt spid="23"/>
                                            </p:tgtEl>
                                          </p:cBhvr>
                                        </p:animEffect>
                                      </p:childTnLst>
                                    </p:cTn>
                                  </p:par>
                                </p:childTnLst>
                              </p:cTn>
                            </p:par>
                            <p:par>
                              <p:cTn id="48" fill="hold">
                                <p:stCondLst>
                                  <p:cond delay="425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250"/>
                                            <p:tgtEl>
                                              <p:spTgt spid="24"/>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par>
                              <p:cTn id="56" fill="hold">
                                <p:stCondLst>
                                  <p:cond delay="4750"/>
                                </p:stCondLst>
                                <p:childTnLst>
                                  <p:par>
                                    <p:cTn id="57" presetID="22" presetClass="entr" presetSubtype="1"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up)">
                                          <p:cBhvr>
                                            <p:cTn id="59" dur="500"/>
                                            <p:tgtEl>
                                              <p:spTgt spid="57"/>
                                            </p:tgtEl>
                                          </p:cBhvr>
                                        </p:animEffect>
                                      </p:childTnLst>
                                    </p:cTn>
                                  </p:par>
                                </p:childTnLst>
                              </p:cTn>
                            </p:par>
                            <p:par>
                              <p:cTn id="60" fill="hold">
                                <p:stCondLst>
                                  <p:cond delay="5250"/>
                                </p:stCondLst>
                                <p:childTnLst>
                                  <p:par>
                                    <p:cTn id="61" presetID="14" presetClass="entr" presetSubtype="10"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randombar(horizontal)">
                                          <p:cBhvr>
                                            <p:cTn id="63" dur="500"/>
                                            <p:tgtEl>
                                              <p:spTgt spid="38"/>
                                            </p:tgtEl>
                                          </p:cBhvr>
                                        </p:animEffect>
                                      </p:childTnLst>
                                    </p:cTn>
                                  </p:par>
                                </p:childTnLst>
                              </p:cTn>
                            </p:par>
                            <p:par>
                              <p:cTn id="64" fill="hold">
                                <p:stCondLst>
                                  <p:cond delay="5750"/>
                                </p:stCondLst>
                                <p:childTnLst>
                                  <p:par>
                                    <p:cTn id="65" presetID="22" presetClass="entr" presetSubtype="1"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6250"/>
                                </p:stCondLst>
                                <p:childTnLst>
                                  <p:par>
                                    <p:cTn id="69" presetID="22" presetClass="entr" presetSubtype="1"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up)">
                                          <p:cBhvr>
                                            <p:cTn id="71" dur="500"/>
                                            <p:tgtEl>
                                              <p:spTgt spid="61"/>
                                            </p:tgtEl>
                                          </p:cBhvr>
                                        </p:animEffect>
                                      </p:childTnLst>
                                    </p:cTn>
                                  </p:par>
                                </p:childTnLst>
                              </p:cTn>
                            </p:par>
                            <p:par>
                              <p:cTn id="72" fill="hold">
                                <p:stCondLst>
                                  <p:cond delay="6750"/>
                                </p:stCondLst>
                                <p:childTnLst>
                                  <p:par>
                                    <p:cTn id="73" presetID="14" presetClass="entr" presetSubtype="1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randombar(horizontal)">
                                          <p:cBhvr>
                                            <p:cTn id="75" dur="500"/>
                                            <p:tgtEl>
                                              <p:spTgt spid="49"/>
                                            </p:tgtEl>
                                          </p:cBhvr>
                                        </p:animEffect>
                                      </p:childTnLst>
                                    </p:cTn>
                                  </p:par>
                                </p:childTnLst>
                              </p:cTn>
                            </p:par>
                            <p:par>
                              <p:cTn id="76" fill="hold">
                                <p:stCondLst>
                                  <p:cond delay="7250"/>
                                </p:stCondLst>
                                <p:childTnLst>
                                  <p:par>
                                    <p:cTn id="77" presetID="22" presetClass="entr" presetSubtype="1" fill="hold"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childTnLst>
                              </p:cTn>
                            </p:par>
                            <p:par>
                              <p:cTn id="80" fill="hold">
                                <p:stCondLst>
                                  <p:cond delay="7750"/>
                                </p:stCondLst>
                                <p:childTnLst>
                                  <p:par>
                                    <p:cTn id="81" presetID="22" presetClass="entr" presetSubtype="1" fill="hold" nodeType="after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wipe(up)">
                                          <p:cBhvr>
                                            <p:cTn id="83" dur="500"/>
                                            <p:tgtEl>
                                              <p:spTgt spid="65"/>
                                            </p:tgtEl>
                                          </p:cBhvr>
                                        </p:animEffect>
                                      </p:childTnLst>
                                    </p:cTn>
                                  </p:par>
                                </p:childTnLst>
                              </p:cTn>
                            </p:par>
                            <p:par>
                              <p:cTn id="84" fill="hold">
                                <p:stCondLst>
                                  <p:cond delay="8250"/>
                                </p:stCondLst>
                                <p:childTnLst>
                                  <p:par>
                                    <p:cTn id="85" presetID="14" presetClass="entr" presetSubtype="10"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randombar(horizontal)">
                                          <p:cBhvr>
                                            <p:cTn id="87" dur="500"/>
                                            <p:tgtEl>
                                              <p:spTgt spid="52"/>
                                            </p:tgtEl>
                                          </p:cBhvr>
                                        </p:animEffect>
                                      </p:childTnLst>
                                    </p:cTn>
                                  </p:par>
                                </p:childTnLst>
                              </p:cTn>
                            </p:par>
                            <p:par>
                              <p:cTn id="88" fill="hold">
                                <p:stCondLst>
                                  <p:cond delay="8750"/>
                                </p:stCondLst>
                                <p:childTnLst>
                                  <p:par>
                                    <p:cTn id="89" presetID="22" presetClass="entr" presetSubtype="1"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up)">
                                          <p:cBhvr>
                                            <p:cTn id="91" dur="500"/>
                                            <p:tgtEl>
                                              <p:spTgt spid="32"/>
                                            </p:tgtEl>
                                          </p:cBhvr>
                                        </p:animEffect>
                                      </p:childTnLst>
                                    </p:cTn>
                                  </p:par>
                                </p:childTnLst>
                              </p:cTn>
                            </p:par>
                            <p:par>
                              <p:cTn id="92" fill="hold">
                                <p:stCondLst>
                                  <p:cond delay="9250"/>
                                </p:stCondLst>
                                <p:childTnLst>
                                  <p:par>
                                    <p:cTn id="93" presetID="22" presetClass="entr" presetSubtype="1" fill="hold" nodeType="after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wipe(up)">
                                          <p:cBhvr>
                                            <p:cTn id="95" dur="500"/>
                                            <p:tgtEl>
                                              <p:spTgt spid="69"/>
                                            </p:tgtEl>
                                          </p:cBhvr>
                                        </p:animEffect>
                                      </p:childTnLst>
                                    </p:cTn>
                                  </p:par>
                                </p:childTnLst>
                              </p:cTn>
                            </p:par>
                            <p:par>
                              <p:cTn id="96" fill="hold">
                                <p:stCondLst>
                                  <p:cond delay="9750"/>
                                </p:stCondLst>
                                <p:childTnLst>
                                  <p:par>
                                    <p:cTn id="97" presetID="14" presetClass="entr" presetSubtype="10" fill="hold" nodeType="after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randombar(horizontal)">
                                          <p:cBhvr>
                                            <p:cTn id="99" dur="500"/>
                                            <p:tgtEl>
                                              <p:spTgt spid="43"/>
                                            </p:tgtEl>
                                          </p:cBhvr>
                                        </p:animEffect>
                                      </p:childTnLst>
                                    </p:cTn>
                                  </p:par>
                                </p:childTnLst>
                              </p:cTn>
                            </p:par>
                            <p:par>
                              <p:cTn id="100" fill="hold">
                                <p:stCondLst>
                                  <p:cond delay="10250"/>
                                </p:stCondLst>
                                <p:childTnLst>
                                  <p:par>
                                    <p:cTn id="101" presetID="22" presetClass="entr" presetSubtype="1"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up)">
                                          <p:cBhvr>
                                            <p:cTn id="10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2" presetClass="entr" presetSubtype="8" accel="4000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500" fill="hold"/>
                                            <p:tgtEl>
                                              <p:spTgt spid="19"/>
                                            </p:tgtEl>
                                            <p:attrNameLst>
                                              <p:attrName>ppt_x</p:attrName>
                                            </p:attrNameLst>
                                          </p:cBhvr>
                                          <p:tavLst>
                                            <p:tav tm="0">
                                              <p:val>
                                                <p:strVal val="0-#ppt_w/2"/>
                                              </p:val>
                                            </p:tav>
                                            <p:tav tm="100000">
                                              <p:val>
                                                <p:strVal val="#ppt_x"/>
                                              </p:val>
                                            </p:tav>
                                          </p:tavLst>
                                        </p:anim>
                                        <p:anim calcmode="lin" valueType="num">
                                          <p:cBhvr additive="base">
                                            <p:cTn id="27" dur="1500" fill="hold"/>
                                            <p:tgtEl>
                                              <p:spTgt spid="19"/>
                                            </p:tgtEl>
                                            <p:attrNameLst>
                                              <p:attrName>ppt_y</p:attrName>
                                            </p:attrNameLst>
                                          </p:cBhvr>
                                          <p:tavLst>
                                            <p:tav tm="0">
                                              <p:val>
                                                <p:strVal val="#ppt_y"/>
                                              </p:val>
                                            </p:tav>
                                            <p:tav tm="100000">
                                              <p:val>
                                                <p:strVal val="#ppt_y"/>
                                              </p:val>
                                            </p:tav>
                                          </p:tavLst>
                                        </p:anim>
                                      </p:childTnLst>
                                    </p:cTn>
                                  </p:par>
                                  <p:par>
                                    <p:cTn id="28" presetID="2" presetClass="entr" presetSubtype="8" accel="40000" fill="hold" nodeType="withEffect">
                                      <p:stCondLst>
                                        <p:cond delay="25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1500" fill="hold"/>
                                            <p:tgtEl>
                                              <p:spTgt spid="16"/>
                                            </p:tgtEl>
                                            <p:attrNameLst>
                                              <p:attrName>ppt_x</p:attrName>
                                            </p:attrNameLst>
                                          </p:cBhvr>
                                          <p:tavLst>
                                            <p:tav tm="0">
                                              <p:val>
                                                <p:strVal val="0-#ppt_w/2"/>
                                              </p:val>
                                            </p:tav>
                                            <p:tav tm="100000">
                                              <p:val>
                                                <p:strVal val="#ppt_x"/>
                                              </p:val>
                                            </p:tav>
                                          </p:tavLst>
                                        </p:anim>
                                        <p:anim calcmode="lin" valueType="num">
                                          <p:cBhvr additive="base">
                                            <p:cTn id="31" dur="1500" fill="hold"/>
                                            <p:tgtEl>
                                              <p:spTgt spid="16"/>
                                            </p:tgtEl>
                                            <p:attrNameLst>
                                              <p:attrName>ppt_y</p:attrName>
                                            </p:attrNameLst>
                                          </p:cBhvr>
                                          <p:tavLst>
                                            <p:tav tm="0">
                                              <p:val>
                                                <p:strVal val="#ppt_y"/>
                                              </p:val>
                                            </p:tav>
                                            <p:tav tm="100000">
                                              <p:val>
                                                <p:strVal val="#ppt_y"/>
                                              </p:val>
                                            </p:tav>
                                          </p:tavLst>
                                        </p:anim>
                                      </p:childTnLst>
                                    </p:cTn>
                                  </p:par>
                                  <p:par>
                                    <p:cTn id="32" presetID="2" presetClass="entr" presetSubtype="8" accel="40000"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1500" fill="hold"/>
                                            <p:tgtEl>
                                              <p:spTgt spid="13"/>
                                            </p:tgtEl>
                                            <p:attrNameLst>
                                              <p:attrName>ppt_x</p:attrName>
                                            </p:attrNameLst>
                                          </p:cBhvr>
                                          <p:tavLst>
                                            <p:tav tm="0">
                                              <p:val>
                                                <p:strVal val="0-#ppt_w/2"/>
                                              </p:val>
                                            </p:tav>
                                            <p:tav tm="100000">
                                              <p:val>
                                                <p:strVal val="#ppt_x"/>
                                              </p:val>
                                            </p:tav>
                                          </p:tavLst>
                                        </p:anim>
                                        <p:anim calcmode="lin" valueType="num">
                                          <p:cBhvr additive="base">
                                            <p:cTn id="35" dur="1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8" accel="40000" fill="hold" nodeType="withEffect">
                                      <p:stCondLst>
                                        <p:cond delay="75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1500" fill="hold"/>
                                            <p:tgtEl>
                                              <p:spTgt spid="10"/>
                                            </p:tgtEl>
                                            <p:attrNameLst>
                                              <p:attrName>ppt_x</p:attrName>
                                            </p:attrNameLst>
                                          </p:cBhvr>
                                          <p:tavLst>
                                            <p:tav tm="0">
                                              <p:val>
                                                <p:strVal val="0-#ppt_w/2"/>
                                              </p:val>
                                            </p:tav>
                                            <p:tav tm="100000">
                                              <p:val>
                                                <p:strVal val="#ppt_x"/>
                                              </p:val>
                                            </p:tav>
                                          </p:tavLst>
                                        </p:anim>
                                        <p:anim calcmode="lin" valueType="num">
                                          <p:cBhvr additive="base">
                                            <p:cTn id="39" dur="1500" fill="hold"/>
                                            <p:tgtEl>
                                              <p:spTgt spid="10"/>
                                            </p:tgtEl>
                                            <p:attrNameLst>
                                              <p:attrName>ppt_y</p:attrName>
                                            </p:attrNameLst>
                                          </p:cBhvr>
                                          <p:tavLst>
                                            <p:tav tm="0">
                                              <p:val>
                                                <p:strVal val="#ppt_y"/>
                                              </p:val>
                                            </p:tav>
                                            <p:tav tm="100000">
                                              <p:val>
                                                <p:strVal val="#ppt_y"/>
                                              </p:val>
                                            </p:tav>
                                          </p:tavLst>
                                        </p:anim>
                                      </p:childTnLst>
                                    </p:cTn>
                                  </p:par>
                                </p:childTnLst>
                              </p:cTn>
                            </p:par>
                            <p:par>
                              <p:cTn id="40" fill="hold">
                                <p:stCondLst>
                                  <p:cond delay="375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250"/>
                                            <p:tgtEl>
                                              <p:spTgt spid="22"/>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50"/>
                                            <p:tgtEl>
                                              <p:spTgt spid="23"/>
                                            </p:tgtEl>
                                          </p:cBhvr>
                                        </p:animEffect>
                                      </p:childTnLst>
                                    </p:cTn>
                                  </p:par>
                                </p:childTnLst>
                              </p:cTn>
                            </p:par>
                            <p:par>
                              <p:cTn id="48" fill="hold">
                                <p:stCondLst>
                                  <p:cond delay="425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250"/>
                                            <p:tgtEl>
                                              <p:spTgt spid="24"/>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par>
                              <p:cTn id="56" fill="hold">
                                <p:stCondLst>
                                  <p:cond delay="4750"/>
                                </p:stCondLst>
                                <p:childTnLst>
                                  <p:par>
                                    <p:cTn id="57" presetID="22" presetClass="entr" presetSubtype="1"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up)">
                                          <p:cBhvr>
                                            <p:cTn id="59" dur="500"/>
                                            <p:tgtEl>
                                              <p:spTgt spid="57"/>
                                            </p:tgtEl>
                                          </p:cBhvr>
                                        </p:animEffect>
                                      </p:childTnLst>
                                    </p:cTn>
                                  </p:par>
                                </p:childTnLst>
                              </p:cTn>
                            </p:par>
                            <p:par>
                              <p:cTn id="60" fill="hold">
                                <p:stCondLst>
                                  <p:cond delay="5250"/>
                                </p:stCondLst>
                                <p:childTnLst>
                                  <p:par>
                                    <p:cTn id="61" presetID="14" presetClass="entr" presetSubtype="10"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randombar(horizontal)">
                                          <p:cBhvr>
                                            <p:cTn id="63" dur="500"/>
                                            <p:tgtEl>
                                              <p:spTgt spid="38"/>
                                            </p:tgtEl>
                                          </p:cBhvr>
                                        </p:animEffect>
                                      </p:childTnLst>
                                    </p:cTn>
                                  </p:par>
                                </p:childTnLst>
                              </p:cTn>
                            </p:par>
                            <p:par>
                              <p:cTn id="64" fill="hold">
                                <p:stCondLst>
                                  <p:cond delay="5750"/>
                                </p:stCondLst>
                                <p:childTnLst>
                                  <p:par>
                                    <p:cTn id="65" presetID="22" presetClass="entr" presetSubtype="1"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6250"/>
                                </p:stCondLst>
                                <p:childTnLst>
                                  <p:par>
                                    <p:cTn id="69" presetID="22" presetClass="entr" presetSubtype="1"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up)">
                                          <p:cBhvr>
                                            <p:cTn id="71" dur="500"/>
                                            <p:tgtEl>
                                              <p:spTgt spid="61"/>
                                            </p:tgtEl>
                                          </p:cBhvr>
                                        </p:animEffect>
                                      </p:childTnLst>
                                    </p:cTn>
                                  </p:par>
                                </p:childTnLst>
                              </p:cTn>
                            </p:par>
                            <p:par>
                              <p:cTn id="72" fill="hold">
                                <p:stCondLst>
                                  <p:cond delay="6750"/>
                                </p:stCondLst>
                                <p:childTnLst>
                                  <p:par>
                                    <p:cTn id="73" presetID="14" presetClass="entr" presetSubtype="1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randombar(horizontal)">
                                          <p:cBhvr>
                                            <p:cTn id="75" dur="500"/>
                                            <p:tgtEl>
                                              <p:spTgt spid="49"/>
                                            </p:tgtEl>
                                          </p:cBhvr>
                                        </p:animEffect>
                                      </p:childTnLst>
                                    </p:cTn>
                                  </p:par>
                                </p:childTnLst>
                              </p:cTn>
                            </p:par>
                            <p:par>
                              <p:cTn id="76" fill="hold">
                                <p:stCondLst>
                                  <p:cond delay="7250"/>
                                </p:stCondLst>
                                <p:childTnLst>
                                  <p:par>
                                    <p:cTn id="77" presetID="22" presetClass="entr" presetSubtype="1" fill="hold"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childTnLst>
                              </p:cTn>
                            </p:par>
                            <p:par>
                              <p:cTn id="80" fill="hold">
                                <p:stCondLst>
                                  <p:cond delay="7750"/>
                                </p:stCondLst>
                                <p:childTnLst>
                                  <p:par>
                                    <p:cTn id="81" presetID="22" presetClass="entr" presetSubtype="1" fill="hold" nodeType="after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wipe(up)">
                                          <p:cBhvr>
                                            <p:cTn id="83" dur="500"/>
                                            <p:tgtEl>
                                              <p:spTgt spid="65"/>
                                            </p:tgtEl>
                                          </p:cBhvr>
                                        </p:animEffect>
                                      </p:childTnLst>
                                    </p:cTn>
                                  </p:par>
                                </p:childTnLst>
                              </p:cTn>
                            </p:par>
                            <p:par>
                              <p:cTn id="84" fill="hold">
                                <p:stCondLst>
                                  <p:cond delay="8250"/>
                                </p:stCondLst>
                                <p:childTnLst>
                                  <p:par>
                                    <p:cTn id="85" presetID="14" presetClass="entr" presetSubtype="10"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randombar(horizontal)">
                                          <p:cBhvr>
                                            <p:cTn id="87" dur="500"/>
                                            <p:tgtEl>
                                              <p:spTgt spid="52"/>
                                            </p:tgtEl>
                                          </p:cBhvr>
                                        </p:animEffect>
                                      </p:childTnLst>
                                    </p:cTn>
                                  </p:par>
                                </p:childTnLst>
                              </p:cTn>
                            </p:par>
                            <p:par>
                              <p:cTn id="88" fill="hold">
                                <p:stCondLst>
                                  <p:cond delay="8750"/>
                                </p:stCondLst>
                                <p:childTnLst>
                                  <p:par>
                                    <p:cTn id="89" presetID="22" presetClass="entr" presetSubtype="1"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up)">
                                          <p:cBhvr>
                                            <p:cTn id="91" dur="500"/>
                                            <p:tgtEl>
                                              <p:spTgt spid="32"/>
                                            </p:tgtEl>
                                          </p:cBhvr>
                                        </p:animEffect>
                                      </p:childTnLst>
                                    </p:cTn>
                                  </p:par>
                                </p:childTnLst>
                              </p:cTn>
                            </p:par>
                            <p:par>
                              <p:cTn id="92" fill="hold">
                                <p:stCondLst>
                                  <p:cond delay="9250"/>
                                </p:stCondLst>
                                <p:childTnLst>
                                  <p:par>
                                    <p:cTn id="93" presetID="22" presetClass="entr" presetSubtype="1" fill="hold" nodeType="after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wipe(up)">
                                          <p:cBhvr>
                                            <p:cTn id="95" dur="500"/>
                                            <p:tgtEl>
                                              <p:spTgt spid="69"/>
                                            </p:tgtEl>
                                          </p:cBhvr>
                                        </p:animEffect>
                                      </p:childTnLst>
                                    </p:cTn>
                                  </p:par>
                                </p:childTnLst>
                              </p:cTn>
                            </p:par>
                            <p:par>
                              <p:cTn id="96" fill="hold">
                                <p:stCondLst>
                                  <p:cond delay="9750"/>
                                </p:stCondLst>
                                <p:childTnLst>
                                  <p:par>
                                    <p:cTn id="97" presetID="14" presetClass="entr" presetSubtype="10" fill="hold" nodeType="after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randombar(horizontal)">
                                          <p:cBhvr>
                                            <p:cTn id="99" dur="500"/>
                                            <p:tgtEl>
                                              <p:spTgt spid="43"/>
                                            </p:tgtEl>
                                          </p:cBhvr>
                                        </p:animEffect>
                                      </p:childTnLst>
                                    </p:cTn>
                                  </p:par>
                                </p:childTnLst>
                              </p:cTn>
                            </p:par>
                            <p:par>
                              <p:cTn id="100" fill="hold">
                                <p:stCondLst>
                                  <p:cond delay="10250"/>
                                </p:stCondLst>
                                <p:childTnLst>
                                  <p:par>
                                    <p:cTn id="101" presetID="22" presetClass="entr" presetSubtype="1"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up)">
                                          <p:cBhvr>
                                            <p:cTn id="10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P spid="23" grpId="0"/>
          <p:bldP spid="24" grpId="0"/>
          <p:bldP spid="2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sp>
        <p:nvSpPr>
          <p:cNvPr id="10" name="圆角矩形 9"/>
          <p:cNvSpPr/>
          <p:nvPr/>
        </p:nvSpPr>
        <p:spPr>
          <a:xfrm rot="2581990">
            <a:off x="1566329" y="1738207"/>
            <a:ext cx="1249797" cy="1249345"/>
          </a:xfrm>
          <a:prstGeom prst="roundRect">
            <a:avLst>
              <a:gd name="adj" fmla="val 12985"/>
            </a:avLst>
          </a:prstGeom>
          <a:solidFill>
            <a:srgbClr val="1F84BE"/>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endParaRPr>
          </a:p>
        </p:txBody>
      </p:sp>
      <p:sp>
        <p:nvSpPr>
          <p:cNvPr id="11" name="圆角矩形 10"/>
          <p:cNvSpPr/>
          <p:nvPr/>
        </p:nvSpPr>
        <p:spPr>
          <a:xfrm rot="2581990">
            <a:off x="3270868" y="2668262"/>
            <a:ext cx="989694" cy="989336"/>
          </a:xfrm>
          <a:prstGeom prst="roundRect">
            <a:avLst>
              <a:gd name="adj" fmla="val 12985"/>
            </a:avLst>
          </a:prstGeom>
          <a:solidFill>
            <a:srgbClr val="1F84BE"/>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endParaRPr>
          </a:p>
        </p:txBody>
      </p:sp>
      <p:sp>
        <p:nvSpPr>
          <p:cNvPr id="12" name="圆角矩形 11"/>
          <p:cNvSpPr/>
          <p:nvPr/>
        </p:nvSpPr>
        <p:spPr>
          <a:xfrm rot="2581990">
            <a:off x="6385640" y="2525507"/>
            <a:ext cx="989694" cy="989336"/>
          </a:xfrm>
          <a:prstGeom prst="roundRect">
            <a:avLst>
              <a:gd name="adj" fmla="val 12985"/>
            </a:avLst>
          </a:prstGeom>
          <a:solidFill>
            <a:srgbClr val="1F84BE"/>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endParaRPr>
          </a:p>
        </p:txBody>
      </p:sp>
      <p:sp>
        <p:nvSpPr>
          <p:cNvPr id="13" name="圆角矩形 12"/>
          <p:cNvSpPr/>
          <p:nvPr/>
        </p:nvSpPr>
        <p:spPr>
          <a:xfrm rot="2581990">
            <a:off x="4627576" y="1623054"/>
            <a:ext cx="1249797" cy="1249345"/>
          </a:xfrm>
          <a:prstGeom prst="roundRect">
            <a:avLst>
              <a:gd name="adj" fmla="val 12985"/>
            </a:avLst>
          </a:prstGeom>
          <a:solidFill>
            <a:srgbClr val="1F84BE"/>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endParaRPr>
          </a:p>
        </p:txBody>
      </p:sp>
      <p:grpSp>
        <p:nvGrpSpPr>
          <p:cNvPr id="14" name="组合 13"/>
          <p:cNvGrpSpPr/>
          <p:nvPr/>
        </p:nvGrpSpPr>
        <p:grpSpPr>
          <a:xfrm>
            <a:off x="1400497" y="1940399"/>
            <a:ext cx="6059135" cy="1599168"/>
            <a:chOff x="1867086" y="2587797"/>
            <a:chExt cx="8077794" cy="2132718"/>
          </a:xfrm>
        </p:grpSpPr>
        <p:sp>
          <p:nvSpPr>
            <p:cNvPr id="15" name="任意多边形 14"/>
            <p:cNvSpPr/>
            <p:nvPr/>
          </p:nvSpPr>
          <p:spPr>
            <a:xfrm rot="21481990">
              <a:off x="1867086" y="2587797"/>
              <a:ext cx="8077794" cy="2132718"/>
            </a:xfrm>
            <a:custGeom>
              <a:avLst/>
              <a:gdLst>
                <a:gd name="connsiteX0" fmla="*/ 6382501 w 7023637"/>
                <a:gd name="connsiteY0" fmla="*/ 230936 h 1854397"/>
                <a:gd name="connsiteX1" fmla="*/ 6984659 w 7023637"/>
                <a:gd name="connsiteY1" fmla="*/ 833094 h 1854397"/>
                <a:gd name="connsiteX2" fmla="*/ 6984659 w 7023637"/>
                <a:gd name="connsiteY2" fmla="*/ 1021294 h 1854397"/>
                <a:gd name="connsiteX3" fmla="*/ 6382502 w 7023637"/>
                <a:gd name="connsiteY3" fmla="*/ 1623452 h 1854397"/>
                <a:gd name="connsiteX4" fmla="*/ 6238324 w 7023637"/>
                <a:gd name="connsiteY4" fmla="*/ 1652686 h 1854397"/>
                <a:gd name="connsiteX5" fmla="*/ 6233468 w 7023637"/>
                <a:gd name="connsiteY5" fmla="*/ 1649461 h 1854397"/>
                <a:gd name="connsiteX6" fmla="*/ 5619292 w 7023637"/>
                <a:gd name="connsiteY6" fmla="*/ 1035284 h 1854397"/>
                <a:gd name="connsiteX7" fmla="*/ 5381956 w 7023637"/>
                <a:gd name="connsiteY7" fmla="*/ 1035284 h 1854397"/>
                <a:gd name="connsiteX8" fmla="*/ 4622585 w 7023637"/>
                <a:gd name="connsiteY8" fmla="*/ 1794655 h 1854397"/>
                <a:gd name="connsiteX9" fmla="*/ 4612056 w 7023637"/>
                <a:gd name="connsiteY9" fmla="*/ 1810510 h 1854397"/>
                <a:gd name="connsiteX10" fmla="*/ 4564487 w 7023637"/>
                <a:gd name="connsiteY10" fmla="*/ 1842098 h 1854397"/>
                <a:gd name="connsiteX11" fmla="*/ 4423292 w 7023637"/>
                <a:gd name="connsiteY11" fmla="*/ 1835186 h 1854397"/>
                <a:gd name="connsiteX12" fmla="*/ 4387173 w 7023637"/>
                <a:gd name="connsiteY12" fmla="*/ 1808553 h 1854397"/>
                <a:gd name="connsiteX13" fmla="*/ 4380859 w 7023637"/>
                <a:gd name="connsiteY13" fmla="*/ 1799045 h 1854397"/>
                <a:gd name="connsiteX14" fmla="*/ 3621487 w 7023637"/>
                <a:gd name="connsiteY14" fmla="*/ 1039674 h 1854397"/>
                <a:gd name="connsiteX15" fmla="*/ 3439668 w 7023637"/>
                <a:gd name="connsiteY15" fmla="*/ 1002808 h 1854397"/>
                <a:gd name="connsiteX16" fmla="*/ 3407952 w 7023637"/>
                <a:gd name="connsiteY16" fmla="*/ 1023869 h 1854397"/>
                <a:gd name="connsiteX17" fmla="*/ 2808370 w 7023637"/>
                <a:gd name="connsiteY17" fmla="*/ 1623451 h 1854397"/>
                <a:gd name="connsiteX18" fmla="*/ 2620170 w 7023637"/>
                <a:gd name="connsiteY18" fmla="*/ 1623451 h 1854397"/>
                <a:gd name="connsiteX19" fmla="*/ 2194586 w 7023637"/>
                <a:gd name="connsiteY19" fmla="*/ 1197867 h 1854397"/>
                <a:gd name="connsiteX20" fmla="*/ 2194565 w 7023637"/>
                <a:gd name="connsiteY20" fmla="*/ 1197867 h 1854397"/>
                <a:gd name="connsiteX21" fmla="*/ 2042569 w 7023637"/>
                <a:gd name="connsiteY21" fmla="*/ 1045871 h 1854397"/>
                <a:gd name="connsiteX22" fmla="*/ 1805233 w 7023637"/>
                <a:gd name="connsiteY22" fmla="*/ 1045871 h 1854397"/>
                <a:gd name="connsiteX23" fmla="*/ 1045861 w 7023637"/>
                <a:gd name="connsiteY23" fmla="*/ 1805242 h 1854397"/>
                <a:gd name="connsiteX24" fmla="*/ 1045860 w 7023637"/>
                <a:gd name="connsiteY24" fmla="*/ 1805244 h 1854397"/>
                <a:gd name="connsiteX25" fmla="*/ 990345 w 7023637"/>
                <a:gd name="connsiteY25" fmla="*/ 1842109 h 1854397"/>
                <a:gd name="connsiteX26" fmla="*/ 808525 w 7023637"/>
                <a:gd name="connsiteY26" fmla="*/ 1805243 h 1854397"/>
                <a:gd name="connsiteX27" fmla="*/ 49154 w 7023637"/>
                <a:gd name="connsiteY27" fmla="*/ 1045872 h 1854397"/>
                <a:gd name="connsiteX28" fmla="*/ 49154 w 7023637"/>
                <a:gd name="connsiteY28" fmla="*/ 808536 h 1854397"/>
                <a:gd name="connsiteX29" fmla="*/ 808525 w 7023637"/>
                <a:gd name="connsiteY29" fmla="*/ 49164 h 1854397"/>
                <a:gd name="connsiteX30" fmla="*/ 1045861 w 7023637"/>
                <a:gd name="connsiteY30" fmla="*/ 49164 h 1854397"/>
                <a:gd name="connsiteX31" fmla="*/ 1653226 w 7023637"/>
                <a:gd name="connsiteY31" fmla="*/ 656529 h 1854397"/>
                <a:gd name="connsiteX32" fmla="*/ 1653248 w 7023637"/>
                <a:gd name="connsiteY32" fmla="*/ 656529 h 1854397"/>
                <a:gd name="connsiteX33" fmla="*/ 1805243 w 7023637"/>
                <a:gd name="connsiteY33" fmla="*/ 808524 h 1854397"/>
                <a:gd name="connsiteX34" fmla="*/ 2042579 w 7023637"/>
                <a:gd name="connsiteY34" fmla="*/ 808524 h 1854397"/>
                <a:gd name="connsiteX35" fmla="*/ 2112731 w 7023637"/>
                <a:gd name="connsiteY35" fmla="*/ 738372 h 1854397"/>
                <a:gd name="connsiteX36" fmla="*/ 2620169 w 7023637"/>
                <a:gd name="connsiteY36" fmla="*/ 230935 h 1854397"/>
                <a:gd name="connsiteX37" fmla="*/ 2808370 w 7023637"/>
                <a:gd name="connsiteY37" fmla="*/ 230935 h 1854397"/>
                <a:gd name="connsiteX38" fmla="*/ 3236140 w 7023637"/>
                <a:gd name="connsiteY38" fmla="*/ 658705 h 1854397"/>
                <a:gd name="connsiteX39" fmla="*/ 3240530 w 7023637"/>
                <a:gd name="connsiteY39" fmla="*/ 658705 h 1854397"/>
                <a:gd name="connsiteX40" fmla="*/ 3388156 w 7023637"/>
                <a:gd name="connsiteY40" fmla="*/ 806331 h 1854397"/>
                <a:gd name="connsiteX41" fmla="*/ 3625492 w 7023637"/>
                <a:gd name="connsiteY41" fmla="*/ 806331 h 1854397"/>
                <a:gd name="connsiteX42" fmla="*/ 4382672 w 7023637"/>
                <a:gd name="connsiteY42" fmla="*/ 49151 h 1854397"/>
                <a:gd name="connsiteX43" fmla="*/ 4438185 w 7023637"/>
                <a:gd name="connsiteY43" fmla="*/ 12288 h 1854397"/>
                <a:gd name="connsiteX44" fmla="*/ 4579381 w 7023637"/>
                <a:gd name="connsiteY44" fmla="*/ 19201 h 1854397"/>
                <a:gd name="connsiteX45" fmla="*/ 4615497 w 7023637"/>
                <a:gd name="connsiteY45" fmla="*/ 45831 h 1854397"/>
                <a:gd name="connsiteX46" fmla="*/ 4621812 w 7023637"/>
                <a:gd name="connsiteY46" fmla="*/ 55341 h 1854397"/>
                <a:gd name="connsiteX47" fmla="*/ 5381183 w 7023637"/>
                <a:gd name="connsiteY47" fmla="*/ 814712 h 1854397"/>
                <a:gd name="connsiteX48" fmla="*/ 5618519 w 7023637"/>
                <a:gd name="connsiteY48" fmla="*/ 814712 h 1854397"/>
                <a:gd name="connsiteX49" fmla="*/ 6218098 w 7023637"/>
                <a:gd name="connsiteY49" fmla="*/ 215133 h 1854397"/>
                <a:gd name="connsiteX50" fmla="*/ 6238324 w 7023637"/>
                <a:gd name="connsiteY50" fmla="*/ 201702 h 1854397"/>
                <a:gd name="connsiteX51" fmla="*/ 6382501 w 7023637"/>
                <a:gd name="connsiteY51" fmla="*/ 230936 h 185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023637" h="1854397">
                  <a:moveTo>
                    <a:pt x="6382501" y="230936"/>
                  </a:moveTo>
                  <a:lnTo>
                    <a:pt x="6984659" y="833094"/>
                  </a:lnTo>
                  <a:cubicBezTo>
                    <a:pt x="7036630" y="885064"/>
                    <a:pt x="7036630" y="969325"/>
                    <a:pt x="6984659" y="1021294"/>
                  </a:cubicBezTo>
                  <a:lnTo>
                    <a:pt x="6382502" y="1623452"/>
                  </a:lnTo>
                  <a:cubicBezTo>
                    <a:pt x="6343525" y="1662430"/>
                    <a:pt x="6286384" y="1672174"/>
                    <a:pt x="6238324" y="1652686"/>
                  </a:cubicBezTo>
                  <a:lnTo>
                    <a:pt x="6233468" y="1649461"/>
                  </a:lnTo>
                  <a:lnTo>
                    <a:pt x="5619292" y="1035284"/>
                  </a:lnTo>
                  <a:cubicBezTo>
                    <a:pt x="5553753" y="969745"/>
                    <a:pt x="5447494" y="969745"/>
                    <a:pt x="5381956" y="1035284"/>
                  </a:cubicBezTo>
                  <a:lnTo>
                    <a:pt x="4622585" y="1794655"/>
                  </a:lnTo>
                  <a:lnTo>
                    <a:pt x="4612056" y="1810510"/>
                  </a:lnTo>
                  <a:lnTo>
                    <a:pt x="4564487" y="1842098"/>
                  </a:lnTo>
                  <a:cubicBezTo>
                    <a:pt x="4519032" y="1860531"/>
                    <a:pt x="4467136" y="1858226"/>
                    <a:pt x="4423292" y="1835186"/>
                  </a:cubicBezTo>
                  <a:lnTo>
                    <a:pt x="4387173" y="1808553"/>
                  </a:lnTo>
                  <a:lnTo>
                    <a:pt x="4380859" y="1799045"/>
                  </a:lnTo>
                  <a:lnTo>
                    <a:pt x="3621487" y="1039674"/>
                  </a:lnTo>
                  <a:cubicBezTo>
                    <a:pt x="3572333" y="990520"/>
                    <a:pt x="3500274" y="978231"/>
                    <a:pt x="3439668" y="1002808"/>
                  </a:cubicBezTo>
                  <a:lnTo>
                    <a:pt x="3407952" y="1023869"/>
                  </a:lnTo>
                  <a:lnTo>
                    <a:pt x="2808370" y="1623451"/>
                  </a:lnTo>
                  <a:cubicBezTo>
                    <a:pt x="2756400" y="1675421"/>
                    <a:pt x="2672140" y="1675421"/>
                    <a:pt x="2620170" y="1623451"/>
                  </a:cubicBezTo>
                  <a:lnTo>
                    <a:pt x="2194586" y="1197867"/>
                  </a:lnTo>
                  <a:lnTo>
                    <a:pt x="2194565" y="1197867"/>
                  </a:lnTo>
                  <a:lnTo>
                    <a:pt x="2042569" y="1045871"/>
                  </a:lnTo>
                  <a:cubicBezTo>
                    <a:pt x="1977030" y="980332"/>
                    <a:pt x="1870772" y="980332"/>
                    <a:pt x="1805233" y="1045871"/>
                  </a:cubicBezTo>
                  <a:lnTo>
                    <a:pt x="1045861" y="1805242"/>
                  </a:lnTo>
                  <a:lnTo>
                    <a:pt x="1045860" y="1805244"/>
                  </a:lnTo>
                  <a:lnTo>
                    <a:pt x="990345" y="1842109"/>
                  </a:lnTo>
                  <a:cubicBezTo>
                    <a:pt x="929738" y="1866686"/>
                    <a:pt x="857679" y="1854397"/>
                    <a:pt x="808525" y="1805243"/>
                  </a:cubicBezTo>
                  <a:lnTo>
                    <a:pt x="49154" y="1045872"/>
                  </a:lnTo>
                  <a:cubicBezTo>
                    <a:pt x="-16385" y="980333"/>
                    <a:pt x="-16385" y="874074"/>
                    <a:pt x="49154" y="808536"/>
                  </a:cubicBezTo>
                  <a:lnTo>
                    <a:pt x="808525" y="49164"/>
                  </a:lnTo>
                  <a:cubicBezTo>
                    <a:pt x="874064" y="-16375"/>
                    <a:pt x="980322" y="-16375"/>
                    <a:pt x="1045861" y="49164"/>
                  </a:cubicBezTo>
                  <a:lnTo>
                    <a:pt x="1653226" y="656529"/>
                  </a:lnTo>
                  <a:lnTo>
                    <a:pt x="1653248" y="656529"/>
                  </a:lnTo>
                  <a:lnTo>
                    <a:pt x="1805243" y="808524"/>
                  </a:lnTo>
                  <a:cubicBezTo>
                    <a:pt x="1870782" y="874063"/>
                    <a:pt x="1977040" y="874063"/>
                    <a:pt x="2042579" y="808524"/>
                  </a:cubicBezTo>
                  <a:lnTo>
                    <a:pt x="2112731" y="738372"/>
                  </a:lnTo>
                  <a:lnTo>
                    <a:pt x="2620169" y="230935"/>
                  </a:lnTo>
                  <a:cubicBezTo>
                    <a:pt x="2672139" y="178964"/>
                    <a:pt x="2756399" y="178964"/>
                    <a:pt x="2808370" y="230935"/>
                  </a:cubicBezTo>
                  <a:lnTo>
                    <a:pt x="3236140" y="658705"/>
                  </a:lnTo>
                  <a:lnTo>
                    <a:pt x="3240530" y="658705"/>
                  </a:lnTo>
                  <a:lnTo>
                    <a:pt x="3388156" y="806331"/>
                  </a:lnTo>
                  <a:cubicBezTo>
                    <a:pt x="3453695" y="871870"/>
                    <a:pt x="3559954" y="871870"/>
                    <a:pt x="3625492" y="806331"/>
                  </a:cubicBezTo>
                  <a:lnTo>
                    <a:pt x="4382672" y="49151"/>
                  </a:lnTo>
                  <a:lnTo>
                    <a:pt x="4438185" y="12288"/>
                  </a:lnTo>
                  <a:cubicBezTo>
                    <a:pt x="4483639" y="-6144"/>
                    <a:pt x="4535536" y="-3840"/>
                    <a:pt x="4579381" y="19201"/>
                  </a:cubicBezTo>
                  <a:lnTo>
                    <a:pt x="4615497" y="45831"/>
                  </a:lnTo>
                  <a:lnTo>
                    <a:pt x="4621812" y="55341"/>
                  </a:lnTo>
                  <a:lnTo>
                    <a:pt x="5381183" y="814712"/>
                  </a:lnTo>
                  <a:cubicBezTo>
                    <a:pt x="5446722" y="880251"/>
                    <a:pt x="5552980" y="880251"/>
                    <a:pt x="5618519" y="814712"/>
                  </a:cubicBezTo>
                  <a:lnTo>
                    <a:pt x="6218098" y="215133"/>
                  </a:lnTo>
                  <a:lnTo>
                    <a:pt x="6238324" y="201702"/>
                  </a:lnTo>
                  <a:cubicBezTo>
                    <a:pt x="6286383" y="182213"/>
                    <a:pt x="6343523" y="191958"/>
                    <a:pt x="6382501" y="230936"/>
                  </a:cubicBezTo>
                  <a:close/>
                </a:path>
              </a:pathLst>
            </a:custGeom>
            <a:gradFill>
              <a:gsLst>
                <a:gs pos="100000">
                  <a:srgbClr val="F5F5F5"/>
                </a:gs>
                <a:gs pos="0">
                  <a:srgbClr val="D9D9D9"/>
                </a:gs>
              </a:gsLst>
              <a:lin ang="5400000" scaled="0"/>
            </a:gradFill>
            <a:ln w="22225">
              <a:gradFill>
                <a:gsLst>
                  <a:gs pos="0">
                    <a:schemeClr val="bg1"/>
                  </a:gs>
                  <a:gs pos="100000">
                    <a:schemeClr val="bg1">
                      <a:lumMod val="85000"/>
                    </a:schemeClr>
                  </a:gs>
                </a:gsLst>
                <a:lin ang="5400000" scaled="1"/>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lumMod val="75000"/>
                    <a:lumOff val="25000"/>
                  </a:schemeClr>
                </a:solidFill>
              </a:endParaRPr>
            </a:p>
          </p:txBody>
        </p:sp>
        <p:grpSp>
          <p:nvGrpSpPr>
            <p:cNvPr id="16" name="组合 15"/>
            <p:cNvGrpSpPr/>
            <p:nvPr/>
          </p:nvGrpSpPr>
          <p:grpSpPr>
            <a:xfrm>
              <a:off x="2334755" y="2991558"/>
              <a:ext cx="1298236" cy="738835"/>
              <a:chOff x="3499046" y="4615023"/>
              <a:chExt cx="1128815" cy="642418"/>
            </a:xfrm>
          </p:grpSpPr>
          <p:sp>
            <p:nvSpPr>
              <p:cNvPr id="52" name="文本框 45"/>
              <p:cNvSpPr txBox="1"/>
              <p:nvPr/>
            </p:nvSpPr>
            <p:spPr>
              <a:xfrm>
                <a:off x="4005561" y="4615023"/>
                <a:ext cx="622300" cy="642418"/>
              </a:xfrm>
              <a:prstGeom prst="rect">
                <a:avLst/>
              </a:prstGeom>
              <a:noFill/>
            </p:spPr>
            <p:txBody>
              <a:bodyPr wrap="square" rtlCol="0">
                <a:spAutoFit/>
              </a:bodyPr>
              <a:lstStyle/>
              <a:p>
                <a:pPr algn="ctr"/>
                <a:r>
                  <a:rPr lang="en-US" altLang="zh-CN" sz="3000" dirty="0">
                    <a:solidFill>
                      <a:schemeClr val="tx1">
                        <a:lumMod val="75000"/>
                        <a:lumOff val="25000"/>
                      </a:schemeClr>
                    </a:solidFill>
                    <a:latin typeface="Impact" panose="020B0806030902050204" pitchFamily="34" charset="0"/>
                  </a:rPr>
                  <a:t>A</a:t>
                </a:r>
                <a:endParaRPr lang="zh-CN" altLang="en-US" sz="3000" dirty="0">
                  <a:solidFill>
                    <a:schemeClr val="tx1">
                      <a:lumMod val="75000"/>
                      <a:lumOff val="25000"/>
                    </a:schemeClr>
                  </a:solidFill>
                  <a:latin typeface="Impact" panose="020B0806030902050204" pitchFamily="34" charset="0"/>
                </a:endParaRPr>
              </a:p>
            </p:txBody>
          </p:sp>
          <p:sp>
            <p:nvSpPr>
              <p:cNvPr id="53" name="文本框 46"/>
              <p:cNvSpPr txBox="1"/>
              <p:nvPr/>
            </p:nvSpPr>
            <p:spPr>
              <a:xfrm>
                <a:off x="3499046" y="4891975"/>
                <a:ext cx="745732" cy="287824"/>
              </a:xfrm>
              <a:prstGeom prst="rect">
                <a:avLst/>
              </a:prstGeom>
              <a:noFill/>
            </p:spPr>
            <p:txBody>
              <a:bodyPr wrap="square" rtlCol="0">
                <a:spAutoFit/>
              </a:bodyPr>
              <a:lstStyle/>
              <a:p>
                <a:pPr algn="ctr"/>
                <a:r>
                  <a:rPr lang="en-US" altLang="zh-CN" sz="1013" dirty="0">
                    <a:solidFill>
                      <a:schemeClr val="tx1">
                        <a:lumMod val="75000"/>
                        <a:lumOff val="25000"/>
                      </a:schemeClr>
                    </a:solidFill>
                    <a:latin typeface="Impact" panose="020B0806030902050204" pitchFamily="34" charset="0"/>
                  </a:rPr>
                  <a:t>STEP</a:t>
                </a:r>
                <a:endParaRPr lang="zh-CN" altLang="en-US" sz="1013" dirty="0">
                  <a:solidFill>
                    <a:schemeClr val="tx1">
                      <a:lumMod val="75000"/>
                      <a:lumOff val="25000"/>
                    </a:schemeClr>
                  </a:solidFill>
                  <a:latin typeface="Impact" panose="020B0806030902050204" pitchFamily="34" charset="0"/>
                </a:endParaRPr>
              </a:p>
            </p:txBody>
          </p:sp>
        </p:grpSp>
        <p:grpSp>
          <p:nvGrpSpPr>
            <p:cNvPr id="17" name="组合 16"/>
            <p:cNvGrpSpPr/>
            <p:nvPr/>
          </p:nvGrpSpPr>
          <p:grpSpPr>
            <a:xfrm>
              <a:off x="4322326" y="3056886"/>
              <a:ext cx="1239811" cy="677265"/>
              <a:chOff x="3556196" y="4615023"/>
              <a:chExt cx="1078015" cy="588882"/>
            </a:xfrm>
          </p:grpSpPr>
          <p:sp>
            <p:nvSpPr>
              <p:cNvPr id="50" name="文本框 49"/>
              <p:cNvSpPr txBox="1"/>
              <p:nvPr/>
            </p:nvSpPr>
            <p:spPr>
              <a:xfrm>
                <a:off x="4011911" y="4615023"/>
                <a:ext cx="622300" cy="588882"/>
              </a:xfrm>
              <a:prstGeom prst="rect">
                <a:avLst/>
              </a:prstGeom>
              <a:noFill/>
            </p:spPr>
            <p:txBody>
              <a:bodyPr wrap="square" rtlCol="0">
                <a:spAutoFit/>
              </a:bodyPr>
              <a:lstStyle/>
              <a:p>
                <a:pPr algn="ctr"/>
                <a:r>
                  <a:rPr lang="en-US" altLang="zh-CN" sz="2700" dirty="0">
                    <a:solidFill>
                      <a:schemeClr val="tx1">
                        <a:lumMod val="75000"/>
                        <a:lumOff val="25000"/>
                      </a:schemeClr>
                    </a:solidFill>
                    <a:latin typeface="Impact" panose="020B0806030902050204" pitchFamily="34" charset="0"/>
                  </a:rPr>
                  <a:t>B</a:t>
                </a:r>
                <a:endParaRPr lang="zh-CN" altLang="en-US" sz="2700" dirty="0">
                  <a:solidFill>
                    <a:schemeClr val="tx1">
                      <a:lumMod val="75000"/>
                      <a:lumOff val="25000"/>
                    </a:schemeClr>
                  </a:solidFill>
                  <a:latin typeface="Impact" panose="020B0806030902050204" pitchFamily="34" charset="0"/>
                </a:endParaRPr>
              </a:p>
            </p:txBody>
          </p:sp>
          <p:sp>
            <p:nvSpPr>
              <p:cNvPr id="51" name="文本框 50"/>
              <p:cNvSpPr txBox="1"/>
              <p:nvPr/>
            </p:nvSpPr>
            <p:spPr>
              <a:xfrm>
                <a:off x="3556196" y="4860226"/>
                <a:ext cx="745732" cy="321209"/>
              </a:xfrm>
              <a:prstGeom prst="rect">
                <a:avLst/>
              </a:prstGeom>
              <a:noFill/>
            </p:spPr>
            <p:txBody>
              <a:bodyPr wrap="square" rtlCol="0">
                <a:spAutoFit/>
              </a:bodyPr>
              <a:lstStyle/>
              <a:p>
                <a:pPr algn="ctr"/>
                <a:r>
                  <a:rPr lang="en-US" altLang="zh-CN" sz="1200" dirty="0">
                    <a:solidFill>
                      <a:schemeClr val="tx1">
                        <a:lumMod val="75000"/>
                        <a:lumOff val="25000"/>
                      </a:schemeClr>
                    </a:solidFill>
                    <a:latin typeface="Impact" panose="020B0806030902050204" pitchFamily="34" charset="0"/>
                  </a:rPr>
                  <a:t>STEP</a:t>
                </a:r>
                <a:endParaRPr lang="zh-CN" altLang="en-US" sz="1200" dirty="0">
                  <a:solidFill>
                    <a:schemeClr val="tx1">
                      <a:lumMod val="75000"/>
                      <a:lumOff val="25000"/>
                    </a:schemeClr>
                  </a:solidFill>
                  <a:latin typeface="Impact" panose="020B0806030902050204" pitchFamily="34" charset="0"/>
                </a:endParaRPr>
              </a:p>
            </p:txBody>
          </p:sp>
        </p:grpSp>
        <p:grpSp>
          <p:nvGrpSpPr>
            <p:cNvPr id="18" name="组合 17"/>
            <p:cNvGrpSpPr/>
            <p:nvPr/>
          </p:nvGrpSpPr>
          <p:grpSpPr>
            <a:xfrm>
              <a:off x="6419525" y="2836259"/>
              <a:ext cx="1298236" cy="738835"/>
              <a:chOff x="3499046" y="4615023"/>
              <a:chExt cx="1128815" cy="642418"/>
            </a:xfrm>
          </p:grpSpPr>
          <p:sp>
            <p:nvSpPr>
              <p:cNvPr id="48" name="文本框 52"/>
              <p:cNvSpPr txBox="1"/>
              <p:nvPr/>
            </p:nvSpPr>
            <p:spPr>
              <a:xfrm>
                <a:off x="4005561" y="4615023"/>
                <a:ext cx="622300" cy="642418"/>
              </a:xfrm>
              <a:prstGeom prst="rect">
                <a:avLst/>
              </a:prstGeom>
              <a:noFill/>
            </p:spPr>
            <p:txBody>
              <a:bodyPr wrap="square" rtlCol="0">
                <a:spAutoFit/>
              </a:bodyPr>
              <a:lstStyle/>
              <a:p>
                <a:pPr algn="ctr"/>
                <a:r>
                  <a:rPr lang="en-US" altLang="zh-CN" sz="3000" dirty="0">
                    <a:solidFill>
                      <a:schemeClr val="tx1">
                        <a:lumMod val="75000"/>
                        <a:lumOff val="25000"/>
                      </a:schemeClr>
                    </a:solidFill>
                    <a:latin typeface="Impact" panose="020B0806030902050204" pitchFamily="34" charset="0"/>
                  </a:rPr>
                  <a:t>C</a:t>
                </a:r>
                <a:endParaRPr lang="zh-CN" altLang="en-US" sz="3000" dirty="0">
                  <a:solidFill>
                    <a:schemeClr val="tx1">
                      <a:lumMod val="75000"/>
                      <a:lumOff val="25000"/>
                    </a:schemeClr>
                  </a:solidFill>
                  <a:latin typeface="Impact" panose="020B0806030902050204" pitchFamily="34" charset="0"/>
                </a:endParaRPr>
              </a:p>
            </p:txBody>
          </p:sp>
          <p:sp>
            <p:nvSpPr>
              <p:cNvPr id="49" name="文本框 53"/>
              <p:cNvSpPr txBox="1"/>
              <p:nvPr/>
            </p:nvSpPr>
            <p:spPr>
              <a:xfrm>
                <a:off x="3499046" y="4891975"/>
                <a:ext cx="745732" cy="287824"/>
              </a:xfrm>
              <a:prstGeom prst="rect">
                <a:avLst/>
              </a:prstGeom>
              <a:noFill/>
            </p:spPr>
            <p:txBody>
              <a:bodyPr wrap="square" rtlCol="0">
                <a:spAutoFit/>
              </a:bodyPr>
              <a:lstStyle/>
              <a:p>
                <a:pPr algn="ctr"/>
                <a:r>
                  <a:rPr lang="en-US" altLang="zh-CN" sz="1013" dirty="0">
                    <a:solidFill>
                      <a:schemeClr val="tx1">
                        <a:lumMod val="75000"/>
                        <a:lumOff val="25000"/>
                      </a:schemeClr>
                    </a:solidFill>
                    <a:latin typeface="Impact" panose="020B0806030902050204" pitchFamily="34" charset="0"/>
                  </a:rPr>
                  <a:t>STEP</a:t>
                </a:r>
                <a:endParaRPr lang="zh-CN" altLang="en-US" sz="1013" dirty="0">
                  <a:solidFill>
                    <a:schemeClr val="tx1">
                      <a:lumMod val="75000"/>
                      <a:lumOff val="25000"/>
                    </a:schemeClr>
                  </a:solidFill>
                  <a:latin typeface="Impact" panose="020B0806030902050204" pitchFamily="34" charset="0"/>
                </a:endParaRPr>
              </a:p>
            </p:txBody>
          </p:sp>
        </p:grpSp>
        <p:grpSp>
          <p:nvGrpSpPr>
            <p:cNvPr id="19" name="组合 18"/>
            <p:cNvGrpSpPr/>
            <p:nvPr/>
          </p:nvGrpSpPr>
          <p:grpSpPr>
            <a:xfrm>
              <a:off x="8463100" y="2991561"/>
              <a:ext cx="1239811" cy="677265"/>
              <a:chOff x="3556196" y="4615023"/>
              <a:chExt cx="1078015" cy="588882"/>
            </a:xfrm>
          </p:grpSpPr>
          <p:sp>
            <p:nvSpPr>
              <p:cNvPr id="46" name="文本框 55"/>
              <p:cNvSpPr txBox="1"/>
              <p:nvPr/>
            </p:nvSpPr>
            <p:spPr>
              <a:xfrm>
                <a:off x="4011911" y="4615023"/>
                <a:ext cx="622300" cy="588882"/>
              </a:xfrm>
              <a:prstGeom prst="rect">
                <a:avLst/>
              </a:prstGeom>
              <a:noFill/>
            </p:spPr>
            <p:txBody>
              <a:bodyPr wrap="square" rtlCol="0">
                <a:spAutoFit/>
              </a:bodyPr>
              <a:lstStyle/>
              <a:p>
                <a:pPr algn="ctr"/>
                <a:r>
                  <a:rPr lang="en-US" altLang="zh-CN" sz="2700" dirty="0">
                    <a:solidFill>
                      <a:schemeClr val="tx1">
                        <a:lumMod val="75000"/>
                        <a:lumOff val="25000"/>
                      </a:schemeClr>
                    </a:solidFill>
                    <a:latin typeface="Impact" panose="020B0806030902050204" pitchFamily="34" charset="0"/>
                  </a:rPr>
                  <a:t>D</a:t>
                </a:r>
                <a:endParaRPr lang="zh-CN" altLang="en-US" sz="2700" dirty="0">
                  <a:solidFill>
                    <a:schemeClr val="tx1">
                      <a:lumMod val="75000"/>
                      <a:lumOff val="25000"/>
                    </a:schemeClr>
                  </a:solidFill>
                  <a:latin typeface="Impact" panose="020B0806030902050204" pitchFamily="34" charset="0"/>
                </a:endParaRPr>
              </a:p>
            </p:txBody>
          </p:sp>
          <p:sp>
            <p:nvSpPr>
              <p:cNvPr id="47" name="文本框 56"/>
              <p:cNvSpPr txBox="1"/>
              <p:nvPr/>
            </p:nvSpPr>
            <p:spPr>
              <a:xfrm>
                <a:off x="3556196" y="4860226"/>
                <a:ext cx="745732" cy="321209"/>
              </a:xfrm>
              <a:prstGeom prst="rect">
                <a:avLst/>
              </a:prstGeom>
              <a:noFill/>
            </p:spPr>
            <p:txBody>
              <a:bodyPr wrap="square" rtlCol="0">
                <a:spAutoFit/>
              </a:bodyPr>
              <a:lstStyle/>
              <a:p>
                <a:pPr algn="ctr"/>
                <a:r>
                  <a:rPr lang="en-US" altLang="zh-CN" sz="1200" dirty="0">
                    <a:solidFill>
                      <a:schemeClr val="tx1">
                        <a:lumMod val="75000"/>
                        <a:lumOff val="25000"/>
                      </a:schemeClr>
                    </a:solidFill>
                    <a:latin typeface="Impact" panose="020B0806030902050204" pitchFamily="34" charset="0"/>
                  </a:rPr>
                  <a:t>STEP</a:t>
                </a:r>
                <a:endParaRPr lang="zh-CN" altLang="en-US" sz="1200" dirty="0">
                  <a:solidFill>
                    <a:schemeClr val="tx1">
                      <a:lumMod val="75000"/>
                      <a:lumOff val="25000"/>
                    </a:schemeClr>
                  </a:solidFill>
                  <a:latin typeface="Impact" panose="020B0806030902050204" pitchFamily="34" charset="0"/>
                </a:endParaRPr>
              </a:p>
            </p:txBody>
          </p:sp>
        </p:grpSp>
        <p:grpSp>
          <p:nvGrpSpPr>
            <p:cNvPr id="20" name="Group 4"/>
            <p:cNvGrpSpPr>
              <a:grpSpLocks noChangeAspect="1"/>
            </p:cNvGrpSpPr>
            <p:nvPr/>
          </p:nvGrpSpPr>
          <p:grpSpPr bwMode="auto">
            <a:xfrm>
              <a:off x="6760006" y="3656172"/>
              <a:ext cx="608364" cy="577625"/>
              <a:chOff x="4797" y="1501"/>
              <a:chExt cx="950" cy="902"/>
            </a:xfrm>
            <a:solidFill>
              <a:srgbClr val="01ACBE"/>
            </a:solidFill>
          </p:grpSpPr>
          <p:sp>
            <p:nvSpPr>
              <p:cNvPr id="41" name="Freeform 5"/>
              <p:cNvSpPr>
                <a:spLocks/>
              </p:cNvSpPr>
              <p:nvPr/>
            </p:nvSpPr>
            <p:spPr bwMode="auto">
              <a:xfrm>
                <a:off x="4797" y="1501"/>
                <a:ext cx="950" cy="902"/>
              </a:xfrm>
              <a:custGeom>
                <a:avLst/>
                <a:gdLst>
                  <a:gd name="T0" fmla="*/ 384 w 399"/>
                  <a:gd name="T1" fmla="*/ 350 h 379"/>
                  <a:gd name="T2" fmla="*/ 371 w 399"/>
                  <a:gd name="T3" fmla="*/ 360 h 379"/>
                  <a:gd name="T4" fmla="*/ 307 w 399"/>
                  <a:gd name="T5" fmla="*/ 360 h 379"/>
                  <a:gd name="T6" fmla="*/ 307 w 399"/>
                  <a:gd name="T7" fmla="*/ 349 h 379"/>
                  <a:gd name="T8" fmla="*/ 297 w 399"/>
                  <a:gd name="T9" fmla="*/ 349 h 379"/>
                  <a:gd name="T10" fmla="*/ 297 w 399"/>
                  <a:gd name="T11" fmla="*/ 360 h 379"/>
                  <a:gd name="T12" fmla="*/ 224 w 399"/>
                  <a:gd name="T13" fmla="*/ 360 h 379"/>
                  <a:gd name="T14" fmla="*/ 224 w 399"/>
                  <a:gd name="T15" fmla="*/ 349 h 379"/>
                  <a:gd name="T16" fmla="*/ 215 w 399"/>
                  <a:gd name="T17" fmla="*/ 349 h 379"/>
                  <a:gd name="T18" fmla="*/ 215 w 399"/>
                  <a:gd name="T19" fmla="*/ 360 h 379"/>
                  <a:gd name="T20" fmla="*/ 141 w 399"/>
                  <a:gd name="T21" fmla="*/ 360 h 379"/>
                  <a:gd name="T22" fmla="*/ 141 w 399"/>
                  <a:gd name="T23" fmla="*/ 349 h 379"/>
                  <a:gd name="T24" fmla="*/ 132 w 399"/>
                  <a:gd name="T25" fmla="*/ 349 h 379"/>
                  <a:gd name="T26" fmla="*/ 132 w 399"/>
                  <a:gd name="T27" fmla="*/ 360 h 379"/>
                  <a:gd name="T28" fmla="*/ 59 w 399"/>
                  <a:gd name="T29" fmla="*/ 360 h 379"/>
                  <a:gd name="T30" fmla="*/ 59 w 399"/>
                  <a:gd name="T31" fmla="*/ 349 h 379"/>
                  <a:gd name="T32" fmla="*/ 49 w 399"/>
                  <a:gd name="T33" fmla="*/ 349 h 379"/>
                  <a:gd name="T34" fmla="*/ 49 w 399"/>
                  <a:gd name="T35" fmla="*/ 360 h 379"/>
                  <a:gd name="T36" fmla="*/ 20 w 399"/>
                  <a:gd name="T37" fmla="*/ 360 h 379"/>
                  <a:gd name="T38" fmla="*/ 20 w 399"/>
                  <a:gd name="T39" fmla="*/ 331 h 379"/>
                  <a:gd name="T40" fmla="*/ 31 w 399"/>
                  <a:gd name="T41" fmla="*/ 331 h 379"/>
                  <a:gd name="T42" fmla="*/ 31 w 399"/>
                  <a:gd name="T43" fmla="*/ 322 h 379"/>
                  <a:gd name="T44" fmla="*/ 20 w 399"/>
                  <a:gd name="T45" fmla="*/ 322 h 379"/>
                  <a:gd name="T46" fmla="*/ 20 w 399"/>
                  <a:gd name="T47" fmla="*/ 244 h 379"/>
                  <a:gd name="T48" fmla="*/ 31 w 399"/>
                  <a:gd name="T49" fmla="*/ 244 h 379"/>
                  <a:gd name="T50" fmla="*/ 31 w 399"/>
                  <a:gd name="T51" fmla="*/ 235 h 379"/>
                  <a:gd name="T52" fmla="*/ 20 w 399"/>
                  <a:gd name="T53" fmla="*/ 235 h 379"/>
                  <a:gd name="T54" fmla="*/ 20 w 399"/>
                  <a:gd name="T55" fmla="*/ 157 h 379"/>
                  <a:gd name="T56" fmla="*/ 31 w 399"/>
                  <a:gd name="T57" fmla="*/ 157 h 379"/>
                  <a:gd name="T58" fmla="*/ 31 w 399"/>
                  <a:gd name="T59" fmla="*/ 148 h 379"/>
                  <a:gd name="T60" fmla="*/ 20 w 399"/>
                  <a:gd name="T61" fmla="*/ 148 h 379"/>
                  <a:gd name="T62" fmla="*/ 20 w 399"/>
                  <a:gd name="T63" fmla="*/ 70 h 379"/>
                  <a:gd name="T64" fmla="*/ 31 w 399"/>
                  <a:gd name="T65" fmla="*/ 70 h 379"/>
                  <a:gd name="T66" fmla="*/ 31 w 399"/>
                  <a:gd name="T67" fmla="*/ 61 h 379"/>
                  <a:gd name="T68" fmla="*/ 20 w 399"/>
                  <a:gd name="T69" fmla="*/ 61 h 379"/>
                  <a:gd name="T70" fmla="*/ 20 w 399"/>
                  <a:gd name="T71" fmla="*/ 28 h 379"/>
                  <a:gd name="T72" fmla="*/ 30 w 399"/>
                  <a:gd name="T73" fmla="*/ 14 h 379"/>
                  <a:gd name="T74" fmla="*/ 16 w 399"/>
                  <a:gd name="T75" fmla="*/ 0 h 379"/>
                  <a:gd name="T76" fmla="*/ 1 w 399"/>
                  <a:gd name="T77" fmla="*/ 14 h 379"/>
                  <a:gd name="T78" fmla="*/ 11 w 399"/>
                  <a:gd name="T79" fmla="*/ 28 h 379"/>
                  <a:gd name="T80" fmla="*/ 11 w 399"/>
                  <a:gd name="T81" fmla="*/ 61 h 379"/>
                  <a:gd name="T82" fmla="*/ 0 w 399"/>
                  <a:gd name="T83" fmla="*/ 61 h 379"/>
                  <a:gd name="T84" fmla="*/ 0 w 399"/>
                  <a:gd name="T85" fmla="*/ 70 h 379"/>
                  <a:gd name="T86" fmla="*/ 11 w 399"/>
                  <a:gd name="T87" fmla="*/ 70 h 379"/>
                  <a:gd name="T88" fmla="*/ 11 w 399"/>
                  <a:gd name="T89" fmla="*/ 148 h 379"/>
                  <a:gd name="T90" fmla="*/ 0 w 399"/>
                  <a:gd name="T91" fmla="*/ 148 h 379"/>
                  <a:gd name="T92" fmla="*/ 0 w 399"/>
                  <a:gd name="T93" fmla="*/ 157 h 379"/>
                  <a:gd name="T94" fmla="*/ 11 w 399"/>
                  <a:gd name="T95" fmla="*/ 157 h 379"/>
                  <a:gd name="T96" fmla="*/ 11 w 399"/>
                  <a:gd name="T97" fmla="*/ 235 h 379"/>
                  <a:gd name="T98" fmla="*/ 0 w 399"/>
                  <a:gd name="T99" fmla="*/ 235 h 379"/>
                  <a:gd name="T100" fmla="*/ 0 w 399"/>
                  <a:gd name="T101" fmla="*/ 244 h 379"/>
                  <a:gd name="T102" fmla="*/ 11 w 399"/>
                  <a:gd name="T103" fmla="*/ 244 h 379"/>
                  <a:gd name="T104" fmla="*/ 11 w 399"/>
                  <a:gd name="T105" fmla="*/ 322 h 379"/>
                  <a:gd name="T106" fmla="*/ 0 w 399"/>
                  <a:gd name="T107" fmla="*/ 322 h 379"/>
                  <a:gd name="T108" fmla="*/ 0 w 399"/>
                  <a:gd name="T109" fmla="*/ 331 h 379"/>
                  <a:gd name="T110" fmla="*/ 11 w 399"/>
                  <a:gd name="T111" fmla="*/ 331 h 379"/>
                  <a:gd name="T112" fmla="*/ 11 w 399"/>
                  <a:gd name="T113" fmla="*/ 369 h 379"/>
                  <a:gd name="T114" fmla="*/ 371 w 399"/>
                  <a:gd name="T115" fmla="*/ 369 h 379"/>
                  <a:gd name="T116" fmla="*/ 384 w 399"/>
                  <a:gd name="T117" fmla="*/ 379 h 379"/>
                  <a:gd name="T118" fmla="*/ 399 w 399"/>
                  <a:gd name="T119" fmla="*/ 365 h 379"/>
                  <a:gd name="T120" fmla="*/ 384 w 399"/>
                  <a:gd name="T121" fmla="*/ 35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9" h="379">
                    <a:moveTo>
                      <a:pt x="384" y="350"/>
                    </a:moveTo>
                    <a:cubicBezTo>
                      <a:pt x="378" y="350"/>
                      <a:pt x="373" y="354"/>
                      <a:pt x="371" y="360"/>
                    </a:cubicBezTo>
                    <a:cubicBezTo>
                      <a:pt x="307" y="360"/>
                      <a:pt x="307" y="360"/>
                      <a:pt x="307" y="360"/>
                    </a:cubicBezTo>
                    <a:cubicBezTo>
                      <a:pt x="307" y="349"/>
                      <a:pt x="307" y="349"/>
                      <a:pt x="307" y="349"/>
                    </a:cubicBezTo>
                    <a:cubicBezTo>
                      <a:pt x="297" y="349"/>
                      <a:pt x="297" y="349"/>
                      <a:pt x="297" y="349"/>
                    </a:cubicBezTo>
                    <a:cubicBezTo>
                      <a:pt x="297" y="360"/>
                      <a:pt x="297" y="360"/>
                      <a:pt x="297" y="360"/>
                    </a:cubicBezTo>
                    <a:cubicBezTo>
                      <a:pt x="224" y="360"/>
                      <a:pt x="224" y="360"/>
                      <a:pt x="224" y="360"/>
                    </a:cubicBezTo>
                    <a:cubicBezTo>
                      <a:pt x="224" y="349"/>
                      <a:pt x="224" y="349"/>
                      <a:pt x="224" y="349"/>
                    </a:cubicBezTo>
                    <a:cubicBezTo>
                      <a:pt x="215" y="349"/>
                      <a:pt x="215" y="349"/>
                      <a:pt x="215" y="349"/>
                    </a:cubicBezTo>
                    <a:cubicBezTo>
                      <a:pt x="215" y="360"/>
                      <a:pt x="215" y="360"/>
                      <a:pt x="215" y="360"/>
                    </a:cubicBezTo>
                    <a:cubicBezTo>
                      <a:pt x="141" y="360"/>
                      <a:pt x="141" y="360"/>
                      <a:pt x="141" y="360"/>
                    </a:cubicBezTo>
                    <a:cubicBezTo>
                      <a:pt x="141" y="349"/>
                      <a:pt x="141" y="349"/>
                      <a:pt x="141" y="349"/>
                    </a:cubicBezTo>
                    <a:cubicBezTo>
                      <a:pt x="132" y="349"/>
                      <a:pt x="132" y="349"/>
                      <a:pt x="132" y="349"/>
                    </a:cubicBezTo>
                    <a:cubicBezTo>
                      <a:pt x="132" y="360"/>
                      <a:pt x="132" y="360"/>
                      <a:pt x="132" y="360"/>
                    </a:cubicBezTo>
                    <a:cubicBezTo>
                      <a:pt x="59" y="360"/>
                      <a:pt x="59" y="360"/>
                      <a:pt x="59" y="360"/>
                    </a:cubicBezTo>
                    <a:cubicBezTo>
                      <a:pt x="59" y="349"/>
                      <a:pt x="59" y="349"/>
                      <a:pt x="59" y="349"/>
                    </a:cubicBezTo>
                    <a:cubicBezTo>
                      <a:pt x="49" y="349"/>
                      <a:pt x="49" y="349"/>
                      <a:pt x="49" y="349"/>
                    </a:cubicBezTo>
                    <a:cubicBezTo>
                      <a:pt x="49" y="360"/>
                      <a:pt x="49" y="360"/>
                      <a:pt x="49" y="360"/>
                    </a:cubicBezTo>
                    <a:cubicBezTo>
                      <a:pt x="20" y="360"/>
                      <a:pt x="20" y="360"/>
                      <a:pt x="20" y="360"/>
                    </a:cubicBezTo>
                    <a:cubicBezTo>
                      <a:pt x="20" y="331"/>
                      <a:pt x="20" y="331"/>
                      <a:pt x="20" y="331"/>
                    </a:cubicBezTo>
                    <a:cubicBezTo>
                      <a:pt x="31" y="331"/>
                      <a:pt x="31" y="331"/>
                      <a:pt x="31" y="331"/>
                    </a:cubicBezTo>
                    <a:cubicBezTo>
                      <a:pt x="31" y="322"/>
                      <a:pt x="31" y="322"/>
                      <a:pt x="31" y="322"/>
                    </a:cubicBezTo>
                    <a:cubicBezTo>
                      <a:pt x="20" y="322"/>
                      <a:pt x="20" y="322"/>
                      <a:pt x="20" y="322"/>
                    </a:cubicBezTo>
                    <a:cubicBezTo>
                      <a:pt x="20" y="244"/>
                      <a:pt x="20" y="244"/>
                      <a:pt x="20" y="244"/>
                    </a:cubicBezTo>
                    <a:cubicBezTo>
                      <a:pt x="31" y="244"/>
                      <a:pt x="31" y="244"/>
                      <a:pt x="31" y="244"/>
                    </a:cubicBezTo>
                    <a:cubicBezTo>
                      <a:pt x="31" y="235"/>
                      <a:pt x="31" y="235"/>
                      <a:pt x="31" y="235"/>
                    </a:cubicBezTo>
                    <a:cubicBezTo>
                      <a:pt x="20" y="235"/>
                      <a:pt x="20" y="235"/>
                      <a:pt x="20" y="235"/>
                    </a:cubicBezTo>
                    <a:cubicBezTo>
                      <a:pt x="20" y="157"/>
                      <a:pt x="20" y="157"/>
                      <a:pt x="20" y="157"/>
                    </a:cubicBezTo>
                    <a:cubicBezTo>
                      <a:pt x="31" y="157"/>
                      <a:pt x="31" y="157"/>
                      <a:pt x="31" y="157"/>
                    </a:cubicBezTo>
                    <a:cubicBezTo>
                      <a:pt x="31" y="148"/>
                      <a:pt x="31" y="148"/>
                      <a:pt x="31" y="148"/>
                    </a:cubicBezTo>
                    <a:cubicBezTo>
                      <a:pt x="20" y="148"/>
                      <a:pt x="20" y="148"/>
                      <a:pt x="20" y="148"/>
                    </a:cubicBezTo>
                    <a:cubicBezTo>
                      <a:pt x="20" y="70"/>
                      <a:pt x="20" y="70"/>
                      <a:pt x="20" y="70"/>
                    </a:cubicBezTo>
                    <a:cubicBezTo>
                      <a:pt x="31" y="70"/>
                      <a:pt x="31" y="70"/>
                      <a:pt x="31" y="70"/>
                    </a:cubicBezTo>
                    <a:cubicBezTo>
                      <a:pt x="31" y="61"/>
                      <a:pt x="31" y="61"/>
                      <a:pt x="31" y="61"/>
                    </a:cubicBezTo>
                    <a:cubicBezTo>
                      <a:pt x="20" y="61"/>
                      <a:pt x="20" y="61"/>
                      <a:pt x="20" y="61"/>
                    </a:cubicBezTo>
                    <a:cubicBezTo>
                      <a:pt x="20" y="28"/>
                      <a:pt x="20" y="28"/>
                      <a:pt x="20" y="28"/>
                    </a:cubicBezTo>
                    <a:cubicBezTo>
                      <a:pt x="26" y="26"/>
                      <a:pt x="30" y="21"/>
                      <a:pt x="30" y="14"/>
                    </a:cubicBezTo>
                    <a:cubicBezTo>
                      <a:pt x="30" y="6"/>
                      <a:pt x="24" y="0"/>
                      <a:pt x="16" y="0"/>
                    </a:cubicBezTo>
                    <a:cubicBezTo>
                      <a:pt x="8" y="0"/>
                      <a:pt x="1" y="6"/>
                      <a:pt x="1" y="14"/>
                    </a:cubicBezTo>
                    <a:cubicBezTo>
                      <a:pt x="1" y="21"/>
                      <a:pt x="5" y="26"/>
                      <a:pt x="11" y="28"/>
                    </a:cubicBezTo>
                    <a:cubicBezTo>
                      <a:pt x="11" y="61"/>
                      <a:pt x="11" y="61"/>
                      <a:pt x="11" y="61"/>
                    </a:cubicBezTo>
                    <a:cubicBezTo>
                      <a:pt x="0" y="61"/>
                      <a:pt x="0" y="61"/>
                      <a:pt x="0" y="61"/>
                    </a:cubicBezTo>
                    <a:cubicBezTo>
                      <a:pt x="0" y="70"/>
                      <a:pt x="0" y="70"/>
                      <a:pt x="0" y="70"/>
                    </a:cubicBezTo>
                    <a:cubicBezTo>
                      <a:pt x="11" y="70"/>
                      <a:pt x="11" y="70"/>
                      <a:pt x="11" y="70"/>
                    </a:cubicBezTo>
                    <a:cubicBezTo>
                      <a:pt x="11" y="148"/>
                      <a:pt x="11" y="148"/>
                      <a:pt x="11" y="148"/>
                    </a:cubicBezTo>
                    <a:cubicBezTo>
                      <a:pt x="0" y="148"/>
                      <a:pt x="0" y="148"/>
                      <a:pt x="0" y="148"/>
                    </a:cubicBezTo>
                    <a:cubicBezTo>
                      <a:pt x="0" y="157"/>
                      <a:pt x="0" y="157"/>
                      <a:pt x="0" y="157"/>
                    </a:cubicBezTo>
                    <a:cubicBezTo>
                      <a:pt x="11" y="157"/>
                      <a:pt x="11" y="157"/>
                      <a:pt x="11" y="157"/>
                    </a:cubicBezTo>
                    <a:cubicBezTo>
                      <a:pt x="11" y="235"/>
                      <a:pt x="11" y="235"/>
                      <a:pt x="11" y="235"/>
                    </a:cubicBezTo>
                    <a:cubicBezTo>
                      <a:pt x="0" y="235"/>
                      <a:pt x="0" y="235"/>
                      <a:pt x="0" y="235"/>
                    </a:cubicBezTo>
                    <a:cubicBezTo>
                      <a:pt x="0" y="244"/>
                      <a:pt x="0" y="244"/>
                      <a:pt x="0" y="244"/>
                    </a:cubicBezTo>
                    <a:cubicBezTo>
                      <a:pt x="11" y="244"/>
                      <a:pt x="11" y="244"/>
                      <a:pt x="11" y="244"/>
                    </a:cubicBezTo>
                    <a:cubicBezTo>
                      <a:pt x="11" y="322"/>
                      <a:pt x="11" y="322"/>
                      <a:pt x="11" y="322"/>
                    </a:cubicBezTo>
                    <a:cubicBezTo>
                      <a:pt x="0" y="322"/>
                      <a:pt x="0" y="322"/>
                      <a:pt x="0" y="322"/>
                    </a:cubicBezTo>
                    <a:cubicBezTo>
                      <a:pt x="0" y="331"/>
                      <a:pt x="0" y="331"/>
                      <a:pt x="0" y="331"/>
                    </a:cubicBezTo>
                    <a:cubicBezTo>
                      <a:pt x="11" y="331"/>
                      <a:pt x="11" y="331"/>
                      <a:pt x="11" y="331"/>
                    </a:cubicBezTo>
                    <a:cubicBezTo>
                      <a:pt x="11" y="369"/>
                      <a:pt x="11" y="369"/>
                      <a:pt x="11" y="369"/>
                    </a:cubicBezTo>
                    <a:cubicBezTo>
                      <a:pt x="371" y="369"/>
                      <a:pt x="371" y="369"/>
                      <a:pt x="371" y="369"/>
                    </a:cubicBezTo>
                    <a:cubicBezTo>
                      <a:pt x="373" y="375"/>
                      <a:pt x="378" y="379"/>
                      <a:pt x="384" y="379"/>
                    </a:cubicBezTo>
                    <a:cubicBezTo>
                      <a:pt x="392" y="379"/>
                      <a:pt x="399" y="372"/>
                      <a:pt x="399" y="365"/>
                    </a:cubicBezTo>
                    <a:cubicBezTo>
                      <a:pt x="399" y="357"/>
                      <a:pt x="392" y="350"/>
                      <a:pt x="384" y="35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42" name="Freeform 6"/>
              <p:cNvSpPr>
                <a:spLocks/>
              </p:cNvSpPr>
              <p:nvPr/>
            </p:nvSpPr>
            <p:spPr bwMode="auto">
              <a:xfrm>
                <a:off x="4868" y="1594"/>
                <a:ext cx="793" cy="667"/>
              </a:xfrm>
              <a:custGeom>
                <a:avLst/>
                <a:gdLst>
                  <a:gd name="T0" fmla="*/ 206 w 333"/>
                  <a:gd name="T1" fmla="*/ 121 h 280"/>
                  <a:gd name="T2" fmla="*/ 189 w 333"/>
                  <a:gd name="T3" fmla="*/ 104 h 280"/>
                  <a:gd name="T4" fmla="*/ 101 w 333"/>
                  <a:gd name="T5" fmla="*/ 193 h 280"/>
                  <a:gd name="T6" fmla="*/ 80 w 333"/>
                  <a:gd name="T7" fmla="*/ 172 h 280"/>
                  <a:gd name="T8" fmla="*/ 0 w 333"/>
                  <a:gd name="T9" fmla="*/ 252 h 280"/>
                  <a:gd name="T10" fmla="*/ 0 w 333"/>
                  <a:gd name="T11" fmla="*/ 276 h 280"/>
                  <a:gd name="T12" fmla="*/ 8 w 333"/>
                  <a:gd name="T13" fmla="*/ 276 h 280"/>
                  <a:gd name="T14" fmla="*/ 8 w 333"/>
                  <a:gd name="T15" fmla="*/ 280 h 280"/>
                  <a:gd name="T16" fmla="*/ 70 w 333"/>
                  <a:gd name="T17" fmla="*/ 217 h 280"/>
                  <a:gd name="T18" fmla="*/ 115 w 333"/>
                  <a:gd name="T19" fmla="*/ 262 h 280"/>
                  <a:gd name="T20" fmla="*/ 201 w 333"/>
                  <a:gd name="T21" fmla="*/ 176 h 280"/>
                  <a:gd name="T22" fmla="*/ 251 w 333"/>
                  <a:gd name="T23" fmla="*/ 226 h 280"/>
                  <a:gd name="T24" fmla="*/ 333 w 333"/>
                  <a:gd name="T25" fmla="*/ 137 h 280"/>
                  <a:gd name="T26" fmla="*/ 333 w 333"/>
                  <a:gd name="T27" fmla="*/ 0 h 280"/>
                  <a:gd name="T28" fmla="*/ 206 w 333"/>
                  <a:gd name="T29" fmla="*/ 12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280">
                    <a:moveTo>
                      <a:pt x="206" y="121"/>
                    </a:moveTo>
                    <a:cubicBezTo>
                      <a:pt x="206" y="121"/>
                      <a:pt x="192" y="107"/>
                      <a:pt x="189" y="104"/>
                    </a:cubicBezTo>
                    <a:cubicBezTo>
                      <a:pt x="185" y="108"/>
                      <a:pt x="101" y="193"/>
                      <a:pt x="101" y="193"/>
                    </a:cubicBezTo>
                    <a:cubicBezTo>
                      <a:pt x="101" y="193"/>
                      <a:pt x="84" y="176"/>
                      <a:pt x="80" y="172"/>
                    </a:cubicBezTo>
                    <a:cubicBezTo>
                      <a:pt x="0" y="252"/>
                      <a:pt x="0" y="252"/>
                      <a:pt x="0" y="252"/>
                    </a:cubicBezTo>
                    <a:cubicBezTo>
                      <a:pt x="0" y="276"/>
                      <a:pt x="0" y="276"/>
                      <a:pt x="0" y="276"/>
                    </a:cubicBezTo>
                    <a:cubicBezTo>
                      <a:pt x="4" y="276"/>
                      <a:pt x="8" y="276"/>
                      <a:pt x="8" y="276"/>
                    </a:cubicBezTo>
                    <a:cubicBezTo>
                      <a:pt x="8" y="280"/>
                      <a:pt x="8" y="280"/>
                      <a:pt x="8" y="280"/>
                    </a:cubicBezTo>
                    <a:cubicBezTo>
                      <a:pt x="70" y="217"/>
                      <a:pt x="70" y="217"/>
                      <a:pt x="70" y="217"/>
                    </a:cubicBezTo>
                    <a:cubicBezTo>
                      <a:pt x="70" y="217"/>
                      <a:pt x="106" y="253"/>
                      <a:pt x="115" y="262"/>
                    </a:cubicBezTo>
                    <a:cubicBezTo>
                      <a:pt x="127" y="251"/>
                      <a:pt x="201" y="176"/>
                      <a:pt x="201" y="176"/>
                    </a:cubicBezTo>
                    <a:cubicBezTo>
                      <a:pt x="201" y="176"/>
                      <a:pt x="240" y="216"/>
                      <a:pt x="251" y="226"/>
                    </a:cubicBezTo>
                    <a:cubicBezTo>
                      <a:pt x="260" y="216"/>
                      <a:pt x="312" y="160"/>
                      <a:pt x="333" y="137"/>
                    </a:cubicBezTo>
                    <a:cubicBezTo>
                      <a:pt x="333" y="0"/>
                      <a:pt x="333" y="0"/>
                      <a:pt x="333" y="0"/>
                    </a:cubicBezTo>
                    <a:lnTo>
                      <a:pt x="206" y="121"/>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43" name="Freeform 7"/>
              <p:cNvSpPr>
                <a:spLocks/>
              </p:cNvSpPr>
              <p:nvPr/>
            </p:nvSpPr>
            <p:spPr bwMode="auto">
              <a:xfrm>
                <a:off x="4868" y="1563"/>
                <a:ext cx="793" cy="621"/>
              </a:xfrm>
              <a:custGeom>
                <a:avLst/>
                <a:gdLst>
                  <a:gd name="T0" fmla="*/ 491 w 793"/>
                  <a:gd name="T1" fmla="*/ 288 h 621"/>
                  <a:gd name="T2" fmla="*/ 458 w 793"/>
                  <a:gd name="T3" fmla="*/ 252 h 621"/>
                  <a:gd name="T4" fmla="*/ 450 w 793"/>
                  <a:gd name="T5" fmla="*/ 248 h 621"/>
                  <a:gd name="T6" fmla="*/ 446 w 793"/>
                  <a:gd name="T7" fmla="*/ 252 h 621"/>
                  <a:gd name="T8" fmla="*/ 241 w 793"/>
                  <a:gd name="T9" fmla="*/ 457 h 621"/>
                  <a:gd name="T10" fmla="*/ 198 w 793"/>
                  <a:gd name="T11" fmla="*/ 414 h 621"/>
                  <a:gd name="T12" fmla="*/ 191 w 793"/>
                  <a:gd name="T13" fmla="*/ 409 h 621"/>
                  <a:gd name="T14" fmla="*/ 0 w 793"/>
                  <a:gd name="T15" fmla="*/ 600 h 621"/>
                  <a:gd name="T16" fmla="*/ 0 w 793"/>
                  <a:gd name="T17" fmla="*/ 609 h 621"/>
                  <a:gd name="T18" fmla="*/ 0 w 793"/>
                  <a:gd name="T19" fmla="*/ 621 h 621"/>
                  <a:gd name="T20" fmla="*/ 191 w 793"/>
                  <a:gd name="T21" fmla="*/ 431 h 621"/>
                  <a:gd name="T22" fmla="*/ 236 w 793"/>
                  <a:gd name="T23" fmla="*/ 474 h 621"/>
                  <a:gd name="T24" fmla="*/ 241 w 793"/>
                  <a:gd name="T25" fmla="*/ 479 h 621"/>
                  <a:gd name="T26" fmla="*/ 246 w 793"/>
                  <a:gd name="T27" fmla="*/ 474 h 621"/>
                  <a:gd name="T28" fmla="*/ 450 w 793"/>
                  <a:gd name="T29" fmla="*/ 269 h 621"/>
                  <a:gd name="T30" fmla="*/ 486 w 793"/>
                  <a:gd name="T31" fmla="*/ 302 h 621"/>
                  <a:gd name="T32" fmla="*/ 491 w 793"/>
                  <a:gd name="T33" fmla="*/ 307 h 621"/>
                  <a:gd name="T34" fmla="*/ 496 w 793"/>
                  <a:gd name="T35" fmla="*/ 302 h 621"/>
                  <a:gd name="T36" fmla="*/ 793 w 793"/>
                  <a:gd name="T37" fmla="*/ 19 h 621"/>
                  <a:gd name="T38" fmla="*/ 793 w 793"/>
                  <a:gd name="T39" fmla="*/ 0 h 621"/>
                  <a:gd name="T40" fmla="*/ 491 w 793"/>
                  <a:gd name="T41" fmla="*/ 28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3" h="621">
                    <a:moveTo>
                      <a:pt x="491" y="288"/>
                    </a:moveTo>
                    <a:lnTo>
                      <a:pt x="458" y="252"/>
                    </a:lnTo>
                    <a:lnTo>
                      <a:pt x="450" y="248"/>
                    </a:lnTo>
                    <a:lnTo>
                      <a:pt x="446" y="252"/>
                    </a:lnTo>
                    <a:lnTo>
                      <a:pt x="241" y="457"/>
                    </a:lnTo>
                    <a:lnTo>
                      <a:pt x="198" y="414"/>
                    </a:lnTo>
                    <a:lnTo>
                      <a:pt x="191" y="409"/>
                    </a:lnTo>
                    <a:lnTo>
                      <a:pt x="0" y="600"/>
                    </a:lnTo>
                    <a:lnTo>
                      <a:pt x="0" y="609"/>
                    </a:lnTo>
                    <a:lnTo>
                      <a:pt x="0" y="621"/>
                    </a:lnTo>
                    <a:lnTo>
                      <a:pt x="191" y="431"/>
                    </a:lnTo>
                    <a:lnTo>
                      <a:pt x="236" y="474"/>
                    </a:lnTo>
                    <a:lnTo>
                      <a:pt x="241" y="479"/>
                    </a:lnTo>
                    <a:lnTo>
                      <a:pt x="246" y="474"/>
                    </a:lnTo>
                    <a:lnTo>
                      <a:pt x="450" y="269"/>
                    </a:lnTo>
                    <a:lnTo>
                      <a:pt x="486" y="302"/>
                    </a:lnTo>
                    <a:lnTo>
                      <a:pt x="491" y="307"/>
                    </a:lnTo>
                    <a:lnTo>
                      <a:pt x="496" y="302"/>
                    </a:lnTo>
                    <a:lnTo>
                      <a:pt x="793" y="19"/>
                    </a:lnTo>
                    <a:lnTo>
                      <a:pt x="793" y="0"/>
                    </a:lnTo>
                    <a:lnTo>
                      <a:pt x="491" y="28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44" name="Freeform 8"/>
              <p:cNvSpPr>
                <a:spLocks/>
              </p:cNvSpPr>
              <p:nvPr/>
            </p:nvSpPr>
            <p:spPr bwMode="auto">
              <a:xfrm>
                <a:off x="4868" y="1984"/>
                <a:ext cx="793" cy="360"/>
              </a:xfrm>
              <a:custGeom>
                <a:avLst/>
                <a:gdLst>
                  <a:gd name="T0" fmla="*/ 251 w 333"/>
                  <a:gd name="T1" fmla="*/ 89 h 151"/>
                  <a:gd name="T2" fmla="*/ 201 w 333"/>
                  <a:gd name="T3" fmla="*/ 39 h 151"/>
                  <a:gd name="T4" fmla="*/ 115 w 333"/>
                  <a:gd name="T5" fmla="*/ 125 h 151"/>
                  <a:gd name="T6" fmla="*/ 70 w 333"/>
                  <a:gd name="T7" fmla="*/ 80 h 151"/>
                  <a:gd name="T8" fmla="*/ 0 w 333"/>
                  <a:gd name="T9" fmla="*/ 150 h 151"/>
                  <a:gd name="T10" fmla="*/ 0 w 333"/>
                  <a:gd name="T11" fmla="*/ 151 h 151"/>
                  <a:gd name="T12" fmla="*/ 13 w 333"/>
                  <a:gd name="T13" fmla="*/ 151 h 151"/>
                  <a:gd name="T14" fmla="*/ 13 w 333"/>
                  <a:gd name="T15" fmla="*/ 140 h 151"/>
                  <a:gd name="T16" fmla="*/ 35 w 333"/>
                  <a:gd name="T17" fmla="*/ 140 h 151"/>
                  <a:gd name="T18" fmla="*/ 35 w 333"/>
                  <a:gd name="T19" fmla="*/ 151 h 151"/>
                  <a:gd name="T20" fmla="*/ 96 w 333"/>
                  <a:gd name="T21" fmla="*/ 151 h 151"/>
                  <a:gd name="T22" fmla="*/ 96 w 333"/>
                  <a:gd name="T23" fmla="*/ 140 h 151"/>
                  <a:gd name="T24" fmla="*/ 118 w 333"/>
                  <a:gd name="T25" fmla="*/ 140 h 151"/>
                  <a:gd name="T26" fmla="*/ 118 w 333"/>
                  <a:gd name="T27" fmla="*/ 151 h 151"/>
                  <a:gd name="T28" fmla="*/ 178 w 333"/>
                  <a:gd name="T29" fmla="*/ 151 h 151"/>
                  <a:gd name="T30" fmla="*/ 178 w 333"/>
                  <a:gd name="T31" fmla="*/ 140 h 151"/>
                  <a:gd name="T32" fmla="*/ 200 w 333"/>
                  <a:gd name="T33" fmla="*/ 140 h 151"/>
                  <a:gd name="T34" fmla="*/ 200 w 333"/>
                  <a:gd name="T35" fmla="*/ 151 h 151"/>
                  <a:gd name="T36" fmla="*/ 261 w 333"/>
                  <a:gd name="T37" fmla="*/ 151 h 151"/>
                  <a:gd name="T38" fmla="*/ 261 w 333"/>
                  <a:gd name="T39" fmla="*/ 140 h 151"/>
                  <a:gd name="T40" fmla="*/ 283 w 333"/>
                  <a:gd name="T41" fmla="*/ 140 h 151"/>
                  <a:gd name="T42" fmla="*/ 283 w 333"/>
                  <a:gd name="T43" fmla="*/ 151 h 151"/>
                  <a:gd name="T44" fmla="*/ 333 w 333"/>
                  <a:gd name="T45" fmla="*/ 151 h 151"/>
                  <a:gd name="T46" fmla="*/ 333 w 333"/>
                  <a:gd name="T47" fmla="*/ 0 h 151"/>
                  <a:gd name="T48" fmla="*/ 251 w 333"/>
                  <a:gd name="T49" fmla="*/ 8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3" h="151">
                    <a:moveTo>
                      <a:pt x="251" y="89"/>
                    </a:moveTo>
                    <a:cubicBezTo>
                      <a:pt x="251" y="89"/>
                      <a:pt x="205" y="43"/>
                      <a:pt x="201" y="39"/>
                    </a:cubicBezTo>
                    <a:cubicBezTo>
                      <a:pt x="197" y="43"/>
                      <a:pt x="115" y="125"/>
                      <a:pt x="115" y="125"/>
                    </a:cubicBezTo>
                    <a:cubicBezTo>
                      <a:pt x="115" y="125"/>
                      <a:pt x="75" y="84"/>
                      <a:pt x="70" y="80"/>
                    </a:cubicBezTo>
                    <a:cubicBezTo>
                      <a:pt x="0" y="150"/>
                      <a:pt x="0" y="150"/>
                      <a:pt x="0" y="150"/>
                    </a:cubicBezTo>
                    <a:cubicBezTo>
                      <a:pt x="0" y="151"/>
                      <a:pt x="0" y="151"/>
                      <a:pt x="0" y="151"/>
                    </a:cubicBezTo>
                    <a:cubicBezTo>
                      <a:pt x="13" y="151"/>
                      <a:pt x="13" y="151"/>
                      <a:pt x="13" y="151"/>
                    </a:cubicBezTo>
                    <a:cubicBezTo>
                      <a:pt x="13" y="148"/>
                      <a:pt x="13" y="140"/>
                      <a:pt x="13" y="140"/>
                    </a:cubicBezTo>
                    <a:cubicBezTo>
                      <a:pt x="35" y="140"/>
                      <a:pt x="35" y="140"/>
                      <a:pt x="35" y="140"/>
                    </a:cubicBezTo>
                    <a:cubicBezTo>
                      <a:pt x="35" y="140"/>
                      <a:pt x="35" y="148"/>
                      <a:pt x="35" y="151"/>
                    </a:cubicBezTo>
                    <a:cubicBezTo>
                      <a:pt x="96" y="151"/>
                      <a:pt x="96" y="151"/>
                      <a:pt x="96" y="151"/>
                    </a:cubicBezTo>
                    <a:cubicBezTo>
                      <a:pt x="96" y="148"/>
                      <a:pt x="96" y="140"/>
                      <a:pt x="96" y="140"/>
                    </a:cubicBezTo>
                    <a:cubicBezTo>
                      <a:pt x="118" y="140"/>
                      <a:pt x="118" y="140"/>
                      <a:pt x="118" y="140"/>
                    </a:cubicBezTo>
                    <a:cubicBezTo>
                      <a:pt x="118" y="140"/>
                      <a:pt x="118" y="148"/>
                      <a:pt x="118" y="151"/>
                    </a:cubicBezTo>
                    <a:cubicBezTo>
                      <a:pt x="178" y="151"/>
                      <a:pt x="178" y="151"/>
                      <a:pt x="178" y="151"/>
                    </a:cubicBezTo>
                    <a:cubicBezTo>
                      <a:pt x="178" y="148"/>
                      <a:pt x="178" y="140"/>
                      <a:pt x="178" y="140"/>
                    </a:cubicBezTo>
                    <a:cubicBezTo>
                      <a:pt x="200" y="140"/>
                      <a:pt x="200" y="140"/>
                      <a:pt x="200" y="140"/>
                    </a:cubicBezTo>
                    <a:cubicBezTo>
                      <a:pt x="200" y="140"/>
                      <a:pt x="200" y="148"/>
                      <a:pt x="200" y="151"/>
                    </a:cubicBezTo>
                    <a:cubicBezTo>
                      <a:pt x="261" y="151"/>
                      <a:pt x="261" y="151"/>
                      <a:pt x="261" y="151"/>
                    </a:cubicBezTo>
                    <a:cubicBezTo>
                      <a:pt x="261" y="148"/>
                      <a:pt x="261" y="140"/>
                      <a:pt x="261" y="140"/>
                    </a:cubicBezTo>
                    <a:cubicBezTo>
                      <a:pt x="283" y="140"/>
                      <a:pt x="283" y="140"/>
                      <a:pt x="283" y="140"/>
                    </a:cubicBezTo>
                    <a:cubicBezTo>
                      <a:pt x="283" y="140"/>
                      <a:pt x="283" y="148"/>
                      <a:pt x="283" y="151"/>
                    </a:cubicBezTo>
                    <a:cubicBezTo>
                      <a:pt x="333" y="151"/>
                      <a:pt x="333" y="151"/>
                      <a:pt x="333" y="151"/>
                    </a:cubicBezTo>
                    <a:cubicBezTo>
                      <a:pt x="333" y="0"/>
                      <a:pt x="333" y="0"/>
                      <a:pt x="333" y="0"/>
                    </a:cubicBezTo>
                    <a:lnTo>
                      <a:pt x="251" y="89"/>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45" name="Freeform 9"/>
              <p:cNvSpPr>
                <a:spLocks/>
              </p:cNvSpPr>
              <p:nvPr/>
            </p:nvSpPr>
            <p:spPr bwMode="auto">
              <a:xfrm>
                <a:off x="4868" y="1951"/>
                <a:ext cx="793" cy="381"/>
              </a:xfrm>
              <a:custGeom>
                <a:avLst/>
                <a:gdLst>
                  <a:gd name="T0" fmla="*/ 598 w 793"/>
                  <a:gd name="T1" fmla="*/ 212 h 381"/>
                  <a:gd name="T2" fmla="*/ 479 w 793"/>
                  <a:gd name="T3" fmla="*/ 95 h 381"/>
                  <a:gd name="T4" fmla="*/ 474 w 793"/>
                  <a:gd name="T5" fmla="*/ 100 h 381"/>
                  <a:gd name="T6" fmla="*/ 274 w 793"/>
                  <a:gd name="T7" fmla="*/ 300 h 381"/>
                  <a:gd name="T8" fmla="*/ 167 w 793"/>
                  <a:gd name="T9" fmla="*/ 193 h 381"/>
                  <a:gd name="T10" fmla="*/ 0 w 793"/>
                  <a:gd name="T11" fmla="*/ 360 h 381"/>
                  <a:gd name="T12" fmla="*/ 0 w 793"/>
                  <a:gd name="T13" fmla="*/ 369 h 381"/>
                  <a:gd name="T14" fmla="*/ 0 w 793"/>
                  <a:gd name="T15" fmla="*/ 381 h 381"/>
                  <a:gd name="T16" fmla="*/ 167 w 793"/>
                  <a:gd name="T17" fmla="*/ 212 h 381"/>
                  <a:gd name="T18" fmla="*/ 274 w 793"/>
                  <a:gd name="T19" fmla="*/ 319 h 381"/>
                  <a:gd name="T20" fmla="*/ 281 w 793"/>
                  <a:gd name="T21" fmla="*/ 314 h 381"/>
                  <a:gd name="T22" fmla="*/ 479 w 793"/>
                  <a:gd name="T23" fmla="*/ 117 h 381"/>
                  <a:gd name="T24" fmla="*/ 593 w 793"/>
                  <a:gd name="T25" fmla="*/ 229 h 381"/>
                  <a:gd name="T26" fmla="*/ 598 w 793"/>
                  <a:gd name="T27" fmla="*/ 233 h 381"/>
                  <a:gd name="T28" fmla="*/ 603 w 793"/>
                  <a:gd name="T29" fmla="*/ 229 h 381"/>
                  <a:gd name="T30" fmla="*/ 793 w 793"/>
                  <a:gd name="T31" fmla="*/ 24 h 381"/>
                  <a:gd name="T32" fmla="*/ 793 w 793"/>
                  <a:gd name="T33" fmla="*/ 0 h 381"/>
                  <a:gd name="T34" fmla="*/ 598 w 793"/>
                  <a:gd name="T35" fmla="*/ 212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3" h="381">
                    <a:moveTo>
                      <a:pt x="598" y="212"/>
                    </a:moveTo>
                    <a:lnTo>
                      <a:pt x="479" y="95"/>
                    </a:lnTo>
                    <a:lnTo>
                      <a:pt x="474" y="100"/>
                    </a:lnTo>
                    <a:lnTo>
                      <a:pt x="274" y="300"/>
                    </a:lnTo>
                    <a:lnTo>
                      <a:pt x="167" y="193"/>
                    </a:lnTo>
                    <a:lnTo>
                      <a:pt x="0" y="360"/>
                    </a:lnTo>
                    <a:lnTo>
                      <a:pt x="0" y="369"/>
                    </a:lnTo>
                    <a:lnTo>
                      <a:pt x="0" y="381"/>
                    </a:lnTo>
                    <a:lnTo>
                      <a:pt x="167" y="212"/>
                    </a:lnTo>
                    <a:lnTo>
                      <a:pt x="274" y="319"/>
                    </a:lnTo>
                    <a:lnTo>
                      <a:pt x="281" y="314"/>
                    </a:lnTo>
                    <a:lnTo>
                      <a:pt x="479" y="117"/>
                    </a:lnTo>
                    <a:lnTo>
                      <a:pt x="593" y="229"/>
                    </a:lnTo>
                    <a:lnTo>
                      <a:pt x="598" y="233"/>
                    </a:lnTo>
                    <a:lnTo>
                      <a:pt x="603" y="229"/>
                    </a:lnTo>
                    <a:lnTo>
                      <a:pt x="793" y="24"/>
                    </a:lnTo>
                    <a:lnTo>
                      <a:pt x="793" y="0"/>
                    </a:lnTo>
                    <a:lnTo>
                      <a:pt x="598" y="21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grpSp>
        <p:grpSp>
          <p:nvGrpSpPr>
            <p:cNvPr id="21" name="Group 12"/>
            <p:cNvGrpSpPr>
              <a:grpSpLocks noChangeAspect="1"/>
            </p:cNvGrpSpPr>
            <p:nvPr/>
          </p:nvGrpSpPr>
          <p:grpSpPr bwMode="auto">
            <a:xfrm>
              <a:off x="2641103" y="3855164"/>
              <a:ext cx="591336" cy="566092"/>
              <a:chOff x="851" y="1961"/>
              <a:chExt cx="773" cy="740"/>
            </a:xfrm>
            <a:solidFill>
              <a:srgbClr val="FFB850"/>
            </a:solidFill>
          </p:grpSpPr>
          <p:sp>
            <p:nvSpPr>
              <p:cNvPr id="35" name="Freeform 13"/>
              <p:cNvSpPr>
                <a:spLocks noEditPoints="1"/>
              </p:cNvSpPr>
              <p:nvPr/>
            </p:nvSpPr>
            <p:spPr bwMode="auto">
              <a:xfrm>
                <a:off x="851" y="2424"/>
                <a:ext cx="277" cy="277"/>
              </a:xfrm>
              <a:custGeom>
                <a:avLst/>
                <a:gdLst>
                  <a:gd name="T0" fmla="*/ 116 w 116"/>
                  <a:gd name="T1" fmla="*/ 67 h 116"/>
                  <a:gd name="T2" fmla="*/ 116 w 116"/>
                  <a:gd name="T3" fmla="*/ 49 h 116"/>
                  <a:gd name="T4" fmla="*/ 106 w 116"/>
                  <a:gd name="T5" fmla="*/ 49 h 116"/>
                  <a:gd name="T6" fmla="*/ 98 w 116"/>
                  <a:gd name="T7" fmla="*/ 31 h 116"/>
                  <a:gd name="T8" fmla="*/ 106 w 116"/>
                  <a:gd name="T9" fmla="*/ 23 h 116"/>
                  <a:gd name="T10" fmla="*/ 93 w 116"/>
                  <a:gd name="T11" fmla="*/ 10 h 116"/>
                  <a:gd name="T12" fmla="*/ 85 w 116"/>
                  <a:gd name="T13" fmla="*/ 18 h 116"/>
                  <a:gd name="T14" fmla="*/ 67 w 116"/>
                  <a:gd name="T15" fmla="*/ 11 h 116"/>
                  <a:gd name="T16" fmla="*/ 67 w 116"/>
                  <a:gd name="T17" fmla="*/ 0 h 116"/>
                  <a:gd name="T18" fmla="*/ 49 w 116"/>
                  <a:gd name="T19" fmla="*/ 0 h 116"/>
                  <a:gd name="T20" fmla="*/ 49 w 116"/>
                  <a:gd name="T21" fmla="*/ 11 h 116"/>
                  <a:gd name="T22" fmla="*/ 31 w 116"/>
                  <a:gd name="T23" fmla="*/ 18 h 116"/>
                  <a:gd name="T24" fmla="*/ 23 w 116"/>
                  <a:gd name="T25" fmla="*/ 10 h 116"/>
                  <a:gd name="T26" fmla="*/ 10 w 116"/>
                  <a:gd name="T27" fmla="*/ 23 h 116"/>
                  <a:gd name="T28" fmla="*/ 18 w 116"/>
                  <a:gd name="T29" fmla="*/ 31 h 116"/>
                  <a:gd name="T30" fmla="*/ 11 w 116"/>
                  <a:gd name="T31" fmla="*/ 49 h 116"/>
                  <a:gd name="T32" fmla="*/ 0 w 116"/>
                  <a:gd name="T33" fmla="*/ 49 h 116"/>
                  <a:gd name="T34" fmla="*/ 0 w 116"/>
                  <a:gd name="T35" fmla="*/ 67 h 116"/>
                  <a:gd name="T36" fmla="*/ 11 w 116"/>
                  <a:gd name="T37" fmla="*/ 67 h 116"/>
                  <a:gd name="T38" fmla="*/ 18 w 116"/>
                  <a:gd name="T39" fmla="*/ 85 h 116"/>
                  <a:gd name="T40" fmla="*/ 10 w 116"/>
                  <a:gd name="T41" fmla="*/ 93 h 116"/>
                  <a:gd name="T42" fmla="*/ 23 w 116"/>
                  <a:gd name="T43" fmla="*/ 106 h 116"/>
                  <a:gd name="T44" fmla="*/ 31 w 116"/>
                  <a:gd name="T45" fmla="*/ 98 h 116"/>
                  <a:gd name="T46" fmla="*/ 49 w 116"/>
                  <a:gd name="T47" fmla="*/ 106 h 116"/>
                  <a:gd name="T48" fmla="*/ 49 w 116"/>
                  <a:gd name="T49" fmla="*/ 116 h 116"/>
                  <a:gd name="T50" fmla="*/ 67 w 116"/>
                  <a:gd name="T51" fmla="*/ 116 h 116"/>
                  <a:gd name="T52" fmla="*/ 67 w 116"/>
                  <a:gd name="T53" fmla="*/ 106 h 116"/>
                  <a:gd name="T54" fmla="*/ 85 w 116"/>
                  <a:gd name="T55" fmla="*/ 98 h 116"/>
                  <a:gd name="T56" fmla="*/ 93 w 116"/>
                  <a:gd name="T57" fmla="*/ 106 h 116"/>
                  <a:gd name="T58" fmla="*/ 106 w 116"/>
                  <a:gd name="T59" fmla="*/ 93 h 116"/>
                  <a:gd name="T60" fmla="*/ 98 w 116"/>
                  <a:gd name="T61" fmla="*/ 85 h 116"/>
                  <a:gd name="T62" fmla="*/ 106 w 116"/>
                  <a:gd name="T63" fmla="*/ 67 h 116"/>
                  <a:gd name="T64" fmla="*/ 116 w 116"/>
                  <a:gd name="T65" fmla="*/ 67 h 116"/>
                  <a:gd name="T66" fmla="*/ 58 w 116"/>
                  <a:gd name="T67" fmla="*/ 88 h 116"/>
                  <a:gd name="T68" fmla="*/ 28 w 116"/>
                  <a:gd name="T69" fmla="*/ 58 h 116"/>
                  <a:gd name="T70" fmla="*/ 58 w 116"/>
                  <a:gd name="T71" fmla="*/ 28 h 116"/>
                  <a:gd name="T72" fmla="*/ 88 w 116"/>
                  <a:gd name="T73" fmla="*/ 58 h 116"/>
                  <a:gd name="T74" fmla="*/ 58 w 116"/>
                  <a:gd name="T7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16">
                    <a:moveTo>
                      <a:pt x="116" y="67"/>
                    </a:moveTo>
                    <a:cubicBezTo>
                      <a:pt x="116" y="49"/>
                      <a:pt x="116" y="49"/>
                      <a:pt x="116" y="49"/>
                    </a:cubicBezTo>
                    <a:cubicBezTo>
                      <a:pt x="106" y="49"/>
                      <a:pt x="106" y="49"/>
                      <a:pt x="106" y="49"/>
                    </a:cubicBezTo>
                    <a:cubicBezTo>
                      <a:pt x="104" y="42"/>
                      <a:pt x="102" y="36"/>
                      <a:pt x="98" y="31"/>
                    </a:cubicBezTo>
                    <a:cubicBezTo>
                      <a:pt x="106" y="23"/>
                      <a:pt x="106" y="23"/>
                      <a:pt x="106" y="23"/>
                    </a:cubicBezTo>
                    <a:cubicBezTo>
                      <a:pt x="93" y="10"/>
                      <a:pt x="93" y="10"/>
                      <a:pt x="93" y="10"/>
                    </a:cubicBezTo>
                    <a:cubicBezTo>
                      <a:pt x="85" y="18"/>
                      <a:pt x="85" y="18"/>
                      <a:pt x="85" y="18"/>
                    </a:cubicBezTo>
                    <a:cubicBezTo>
                      <a:pt x="80" y="14"/>
                      <a:pt x="74" y="12"/>
                      <a:pt x="67" y="11"/>
                    </a:cubicBezTo>
                    <a:cubicBezTo>
                      <a:pt x="67" y="0"/>
                      <a:pt x="67" y="0"/>
                      <a:pt x="67" y="0"/>
                    </a:cubicBezTo>
                    <a:cubicBezTo>
                      <a:pt x="49" y="0"/>
                      <a:pt x="49" y="0"/>
                      <a:pt x="49" y="0"/>
                    </a:cubicBezTo>
                    <a:cubicBezTo>
                      <a:pt x="49" y="11"/>
                      <a:pt x="49" y="11"/>
                      <a:pt x="49" y="11"/>
                    </a:cubicBezTo>
                    <a:cubicBezTo>
                      <a:pt x="42" y="12"/>
                      <a:pt x="36" y="14"/>
                      <a:pt x="31" y="18"/>
                    </a:cubicBezTo>
                    <a:cubicBezTo>
                      <a:pt x="23" y="10"/>
                      <a:pt x="23" y="10"/>
                      <a:pt x="23" y="10"/>
                    </a:cubicBezTo>
                    <a:cubicBezTo>
                      <a:pt x="10" y="23"/>
                      <a:pt x="10" y="23"/>
                      <a:pt x="10" y="23"/>
                    </a:cubicBezTo>
                    <a:cubicBezTo>
                      <a:pt x="18" y="31"/>
                      <a:pt x="18" y="31"/>
                      <a:pt x="18" y="31"/>
                    </a:cubicBezTo>
                    <a:cubicBezTo>
                      <a:pt x="14" y="36"/>
                      <a:pt x="12" y="42"/>
                      <a:pt x="11" y="49"/>
                    </a:cubicBezTo>
                    <a:cubicBezTo>
                      <a:pt x="0" y="49"/>
                      <a:pt x="0" y="49"/>
                      <a:pt x="0" y="49"/>
                    </a:cubicBezTo>
                    <a:cubicBezTo>
                      <a:pt x="0" y="67"/>
                      <a:pt x="0" y="67"/>
                      <a:pt x="0" y="67"/>
                    </a:cubicBezTo>
                    <a:cubicBezTo>
                      <a:pt x="11" y="67"/>
                      <a:pt x="11" y="67"/>
                      <a:pt x="11" y="67"/>
                    </a:cubicBezTo>
                    <a:cubicBezTo>
                      <a:pt x="12" y="74"/>
                      <a:pt x="14" y="80"/>
                      <a:pt x="18" y="85"/>
                    </a:cubicBezTo>
                    <a:cubicBezTo>
                      <a:pt x="10" y="93"/>
                      <a:pt x="10" y="93"/>
                      <a:pt x="10" y="93"/>
                    </a:cubicBezTo>
                    <a:cubicBezTo>
                      <a:pt x="23" y="106"/>
                      <a:pt x="23" y="106"/>
                      <a:pt x="23" y="106"/>
                    </a:cubicBezTo>
                    <a:cubicBezTo>
                      <a:pt x="31" y="98"/>
                      <a:pt x="31" y="98"/>
                      <a:pt x="31" y="98"/>
                    </a:cubicBezTo>
                    <a:cubicBezTo>
                      <a:pt x="36" y="102"/>
                      <a:pt x="42" y="104"/>
                      <a:pt x="49" y="106"/>
                    </a:cubicBezTo>
                    <a:cubicBezTo>
                      <a:pt x="49" y="116"/>
                      <a:pt x="49" y="116"/>
                      <a:pt x="49" y="116"/>
                    </a:cubicBezTo>
                    <a:cubicBezTo>
                      <a:pt x="67" y="116"/>
                      <a:pt x="67" y="116"/>
                      <a:pt x="67" y="116"/>
                    </a:cubicBezTo>
                    <a:cubicBezTo>
                      <a:pt x="67" y="106"/>
                      <a:pt x="67" y="106"/>
                      <a:pt x="67" y="106"/>
                    </a:cubicBezTo>
                    <a:cubicBezTo>
                      <a:pt x="74" y="104"/>
                      <a:pt x="80" y="102"/>
                      <a:pt x="85" y="98"/>
                    </a:cubicBezTo>
                    <a:cubicBezTo>
                      <a:pt x="93" y="106"/>
                      <a:pt x="93" y="106"/>
                      <a:pt x="93" y="106"/>
                    </a:cubicBezTo>
                    <a:cubicBezTo>
                      <a:pt x="106" y="93"/>
                      <a:pt x="106" y="93"/>
                      <a:pt x="106" y="93"/>
                    </a:cubicBezTo>
                    <a:cubicBezTo>
                      <a:pt x="98" y="85"/>
                      <a:pt x="98" y="85"/>
                      <a:pt x="98" y="85"/>
                    </a:cubicBezTo>
                    <a:cubicBezTo>
                      <a:pt x="102" y="80"/>
                      <a:pt x="104" y="74"/>
                      <a:pt x="106" y="67"/>
                    </a:cubicBezTo>
                    <a:lnTo>
                      <a:pt x="116" y="67"/>
                    </a:lnTo>
                    <a:close/>
                    <a:moveTo>
                      <a:pt x="58" y="88"/>
                    </a:moveTo>
                    <a:cubicBezTo>
                      <a:pt x="41" y="88"/>
                      <a:pt x="28" y="75"/>
                      <a:pt x="28" y="58"/>
                    </a:cubicBezTo>
                    <a:cubicBezTo>
                      <a:pt x="28" y="41"/>
                      <a:pt x="41" y="28"/>
                      <a:pt x="58" y="28"/>
                    </a:cubicBezTo>
                    <a:cubicBezTo>
                      <a:pt x="75" y="28"/>
                      <a:pt x="88" y="41"/>
                      <a:pt x="88" y="58"/>
                    </a:cubicBezTo>
                    <a:cubicBezTo>
                      <a:pt x="88" y="75"/>
                      <a:pt x="75" y="88"/>
                      <a:pt x="58" y="88"/>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36" name="Freeform 14"/>
              <p:cNvSpPr>
                <a:spLocks noEditPoints="1"/>
              </p:cNvSpPr>
              <p:nvPr/>
            </p:nvSpPr>
            <p:spPr bwMode="auto">
              <a:xfrm>
                <a:off x="1202" y="2424"/>
                <a:ext cx="279" cy="277"/>
              </a:xfrm>
              <a:custGeom>
                <a:avLst/>
                <a:gdLst>
                  <a:gd name="T0" fmla="*/ 117 w 117"/>
                  <a:gd name="T1" fmla="*/ 67 h 116"/>
                  <a:gd name="T2" fmla="*/ 117 w 117"/>
                  <a:gd name="T3" fmla="*/ 49 h 116"/>
                  <a:gd name="T4" fmla="*/ 106 w 117"/>
                  <a:gd name="T5" fmla="*/ 49 h 116"/>
                  <a:gd name="T6" fmla="*/ 98 w 117"/>
                  <a:gd name="T7" fmla="*/ 31 h 116"/>
                  <a:gd name="T8" fmla="*/ 106 w 117"/>
                  <a:gd name="T9" fmla="*/ 23 h 116"/>
                  <a:gd name="T10" fmla="*/ 93 w 117"/>
                  <a:gd name="T11" fmla="*/ 10 h 116"/>
                  <a:gd name="T12" fmla="*/ 86 w 117"/>
                  <a:gd name="T13" fmla="*/ 18 h 116"/>
                  <a:gd name="T14" fmla="*/ 67 w 117"/>
                  <a:gd name="T15" fmla="*/ 11 h 116"/>
                  <a:gd name="T16" fmla="*/ 67 w 117"/>
                  <a:gd name="T17" fmla="*/ 0 h 116"/>
                  <a:gd name="T18" fmla="*/ 49 w 117"/>
                  <a:gd name="T19" fmla="*/ 0 h 116"/>
                  <a:gd name="T20" fmla="*/ 49 w 117"/>
                  <a:gd name="T21" fmla="*/ 11 h 116"/>
                  <a:gd name="T22" fmla="*/ 31 w 117"/>
                  <a:gd name="T23" fmla="*/ 18 h 116"/>
                  <a:gd name="T24" fmla="*/ 24 w 117"/>
                  <a:gd name="T25" fmla="*/ 10 h 116"/>
                  <a:gd name="T26" fmla="*/ 11 w 117"/>
                  <a:gd name="T27" fmla="*/ 23 h 116"/>
                  <a:gd name="T28" fmla="*/ 18 w 117"/>
                  <a:gd name="T29" fmla="*/ 31 h 116"/>
                  <a:gd name="T30" fmla="*/ 11 w 117"/>
                  <a:gd name="T31" fmla="*/ 49 h 116"/>
                  <a:gd name="T32" fmla="*/ 0 w 117"/>
                  <a:gd name="T33" fmla="*/ 49 h 116"/>
                  <a:gd name="T34" fmla="*/ 0 w 117"/>
                  <a:gd name="T35" fmla="*/ 67 h 116"/>
                  <a:gd name="T36" fmla="*/ 11 w 117"/>
                  <a:gd name="T37" fmla="*/ 67 h 116"/>
                  <a:gd name="T38" fmla="*/ 18 w 117"/>
                  <a:gd name="T39" fmla="*/ 85 h 116"/>
                  <a:gd name="T40" fmla="*/ 11 w 117"/>
                  <a:gd name="T41" fmla="*/ 93 h 116"/>
                  <a:gd name="T42" fmla="*/ 24 w 117"/>
                  <a:gd name="T43" fmla="*/ 106 h 116"/>
                  <a:gd name="T44" fmla="*/ 31 w 117"/>
                  <a:gd name="T45" fmla="*/ 98 h 116"/>
                  <a:gd name="T46" fmla="*/ 49 w 117"/>
                  <a:gd name="T47" fmla="*/ 106 h 116"/>
                  <a:gd name="T48" fmla="*/ 49 w 117"/>
                  <a:gd name="T49" fmla="*/ 116 h 116"/>
                  <a:gd name="T50" fmla="*/ 67 w 117"/>
                  <a:gd name="T51" fmla="*/ 116 h 116"/>
                  <a:gd name="T52" fmla="*/ 67 w 117"/>
                  <a:gd name="T53" fmla="*/ 106 h 116"/>
                  <a:gd name="T54" fmla="*/ 86 w 117"/>
                  <a:gd name="T55" fmla="*/ 98 h 116"/>
                  <a:gd name="T56" fmla="*/ 93 w 117"/>
                  <a:gd name="T57" fmla="*/ 106 h 116"/>
                  <a:gd name="T58" fmla="*/ 106 w 117"/>
                  <a:gd name="T59" fmla="*/ 93 h 116"/>
                  <a:gd name="T60" fmla="*/ 98 w 117"/>
                  <a:gd name="T61" fmla="*/ 85 h 116"/>
                  <a:gd name="T62" fmla="*/ 106 w 117"/>
                  <a:gd name="T63" fmla="*/ 67 h 116"/>
                  <a:gd name="T64" fmla="*/ 117 w 117"/>
                  <a:gd name="T65" fmla="*/ 67 h 116"/>
                  <a:gd name="T66" fmla="*/ 58 w 117"/>
                  <a:gd name="T67" fmla="*/ 88 h 116"/>
                  <a:gd name="T68" fmla="*/ 28 w 117"/>
                  <a:gd name="T69" fmla="*/ 58 h 116"/>
                  <a:gd name="T70" fmla="*/ 58 w 117"/>
                  <a:gd name="T71" fmla="*/ 28 h 116"/>
                  <a:gd name="T72" fmla="*/ 89 w 117"/>
                  <a:gd name="T73" fmla="*/ 58 h 116"/>
                  <a:gd name="T74" fmla="*/ 58 w 117"/>
                  <a:gd name="T7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 h="116">
                    <a:moveTo>
                      <a:pt x="117" y="67"/>
                    </a:moveTo>
                    <a:cubicBezTo>
                      <a:pt x="117" y="49"/>
                      <a:pt x="117" y="49"/>
                      <a:pt x="117" y="49"/>
                    </a:cubicBezTo>
                    <a:cubicBezTo>
                      <a:pt x="106" y="49"/>
                      <a:pt x="106" y="49"/>
                      <a:pt x="106" y="49"/>
                    </a:cubicBezTo>
                    <a:cubicBezTo>
                      <a:pt x="105" y="42"/>
                      <a:pt x="102" y="36"/>
                      <a:pt x="98" y="31"/>
                    </a:cubicBezTo>
                    <a:cubicBezTo>
                      <a:pt x="106" y="23"/>
                      <a:pt x="106" y="23"/>
                      <a:pt x="106" y="23"/>
                    </a:cubicBezTo>
                    <a:cubicBezTo>
                      <a:pt x="93" y="10"/>
                      <a:pt x="93" y="10"/>
                      <a:pt x="93" y="10"/>
                    </a:cubicBezTo>
                    <a:cubicBezTo>
                      <a:pt x="86" y="18"/>
                      <a:pt x="86" y="18"/>
                      <a:pt x="86" y="18"/>
                    </a:cubicBezTo>
                    <a:cubicBezTo>
                      <a:pt x="80" y="14"/>
                      <a:pt x="74" y="12"/>
                      <a:pt x="67" y="11"/>
                    </a:cubicBezTo>
                    <a:cubicBezTo>
                      <a:pt x="67" y="0"/>
                      <a:pt x="67" y="0"/>
                      <a:pt x="67" y="0"/>
                    </a:cubicBezTo>
                    <a:cubicBezTo>
                      <a:pt x="49" y="0"/>
                      <a:pt x="49" y="0"/>
                      <a:pt x="49" y="0"/>
                    </a:cubicBezTo>
                    <a:cubicBezTo>
                      <a:pt x="49" y="11"/>
                      <a:pt x="49" y="11"/>
                      <a:pt x="49" y="11"/>
                    </a:cubicBezTo>
                    <a:cubicBezTo>
                      <a:pt x="43" y="12"/>
                      <a:pt x="37" y="14"/>
                      <a:pt x="31" y="18"/>
                    </a:cubicBezTo>
                    <a:cubicBezTo>
                      <a:pt x="24" y="10"/>
                      <a:pt x="24" y="10"/>
                      <a:pt x="24" y="10"/>
                    </a:cubicBezTo>
                    <a:cubicBezTo>
                      <a:pt x="11" y="23"/>
                      <a:pt x="11" y="23"/>
                      <a:pt x="11" y="23"/>
                    </a:cubicBezTo>
                    <a:cubicBezTo>
                      <a:pt x="18" y="31"/>
                      <a:pt x="18" y="31"/>
                      <a:pt x="18" y="31"/>
                    </a:cubicBezTo>
                    <a:cubicBezTo>
                      <a:pt x="15" y="36"/>
                      <a:pt x="12" y="42"/>
                      <a:pt x="11" y="49"/>
                    </a:cubicBezTo>
                    <a:cubicBezTo>
                      <a:pt x="0" y="49"/>
                      <a:pt x="0" y="49"/>
                      <a:pt x="0" y="49"/>
                    </a:cubicBezTo>
                    <a:cubicBezTo>
                      <a:pt x="0" y="67"/>
                      <a:pt x="0" y="67"/>
                      <a:pt x="0" y="67"/>
                    </a:cubicBezTo>
                    <a:cubicBezTo>
                      <a:pt x="11" y="67"/>
                      <a:pt x="11" y="67"/>
                      <a:pt x="11" y="67"/>
                    </a:cubicBezTo>
                    <a:cubicBezTo>
                      <a:pt x="12" y="74"/>
                      <a:pt x="15" y="80"/>
                      <a:pt x="18" y="85"/>
                    </a:cubicBezTo>
                    <a:cubicBezTo>
                      <a:pt x="11" y="93"/>
                      <a:pt x="11" y="93"/>
                      <a:pt x="11" y="93"/>
                    </a:cubicBezTo>
                    <a:cubicBezTo>
                      <a:pt x="24" y="106"/>
                      <a:pt x="24" y="106"/>
                      <a:pt x="24" y="106"/>
                    </a:cubicBezTo>
                    <a:cubicBezTo>
                      <a:pt x="31" y="98"/>
                      <a:pt x="31" y="98"/>
                      <a:pt x="31" y="98"/>
                    </a:cubicBezTo>
                    <a:cubicBezTo>
                      <a:pt x="37" y="102"/>
                      <a:pt x="43" y="104"/>
                      <a:pt x="49" y="106"/>
                    </a:cubicBezTo>
                    <a:cubicBezTo>
                      <a:pt x="49" y="116"/>
                      <a:pt x="49" y="116"/>
                      <a:pt x="49" y="116"/>
                    </a:cubicBezTo>
                    <a:cubicBezTo>
                      <a:pt x="67" y="116"/>
                      <a:pt x="67" y="116"/>
                      <a:pt x="67" y="116"/>
                    </a:cubicBezTo>
                    <a:cubicBezTo>
                      <a:pt x="67" y="106"/>
                      <a:pt x="67" y="106"/>
                      <a:pt x="67" y="106"/>
                    </a:cubicBezTo>
                    <a:cubicBezTo>
                      <a:pt x="74" y="104"/>
                      <a:pt x="80" y="102"/>
                      <a:pt x="86" y="98"/>
                    </a:cubicBezTo>
                    <a:cubicBezTo>
                      <a:pt x="93" y="106"/>
                      <a:pt x="93" y="106"/>
                      <a:pt x="93" y="106"/>
                    </a:cubicBezTo>
                    <a:cubicBezTo>
                      <a:pt x="106" y="93"/>
                      <a:pt x="106" y="93"/>
                      <a:pt x="106" y="93"/>
                    </a:cubicBezTo>
                    <a:cubicBezTo>
                      <a:pt x="98" y="85"/>
                      <a:pt x="98" y="85"/>
                      <a:pt x="98" y="85"/>
                    </a:cubicBezTo>
                    <a:cubicBezTo>
                      <a:pt x="102" y="80"/>
                      <a:pt x="105" y="74"/>
                      <a:pt x="106" y="67"/>
                    </a:cubicBezTo>
                    <a:lnTo>
                      <a:pt x="117" y="67"/>
                    </a:lnTo>
                    <a:close/>
                    <a:moveTo>
                      <a:pt x="58" y="88"/>
                    </a:moveTo>
                    <a:cubicBezTo>
                      <a:pt x="42" y="88"/>
                      <a:pt x="28" y="75"/>
                      <a:pt x="28" y="58"/>
                    </a:cubicBezTo>
                    <a:cubicBezTo>
                      <a:pt x="28" y="41"/>
                      <a:pt x="42" y="28"/>
                      <a:pt x="58" y="28"/>
                    </a:cubicBezTo>
                    <a:cubicBezTo>
                      <a:pt x="75" y="28"/>
                      <a:pt x="89" y="41"/>
                      <a:pt x="89" y="58"/>
                    </a:cubicBezTo>
                    <a:cubicBezTo>
                      <a:pt x="89" y="75"/>
                      <a:pt x="75" y="88"/>
                      <a:pt x="58" y="88"/>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37" name="Freeform 15"/>
              <p:cNvSpPr>
                <a:spLocks noEditPoints="1"/>
              </p:cNvSpPr>
              <p:nvPr/>
            </p:nvSpPr>
            <p:spPr bwMode="auto">
              <a:xfrm>
                <a:off x="1059" y="2259"/>
                <a:ext cx="217" cy="220"/>
              </a:xfrm>
              <a:custGeom>
                <a:avLst/>
                <a:gdLst>
                  <a:gd name="T0" fmla="*/ 90 w 91"/>
                  <a:gd name="T1" fmla="*/ 42 h 92"/>
                  <a:gd name="T2" fmla="*/ 88 w 91"/>
                  <a:gd name="T3" fmla="*/ 45 h 92"/>
                  <a:gd name="T4" fmla="*/ 91 w 91"/>
                  <a:gd name="T5" fmla="*/ 44 h 92"/>
                  <a:gd name="T6" fmla="*/ 90 w 91"/>
                  <a:gd name="T7" fmla="*/ 42 h 92"/>
                  <a:gd name="T8" fmla="*/ 80 w 91"/>
                  <a:gd name="T9" fmla="*/ 57 h 92"/>
                  <a:gd name="T10" fmla="*/ 81 w 91"/>
                  <a:gd name="T11" fmla="*/ 51 h 92"/>
                  <a:gd name="T12" fmla="*/ 73 w 91"/>
                  <a:gd name="T13" fmla="*/ 56 h 92"/>
                  <a:gd name="T14" fmla="*/ 61 w 91"/>
                  <a:gd name="T15" fmla="*/ 56 h 92"/>
                  <a:gd name="T16" fmla="*/ 35 w 91"/>
                  <a:gd name="T17" fmla="*/ 62 h 92"/>
                  <a:gd name="T18" fmla="*/ 28 w 91"/>
                  <a:gd name="T19" fmla="*/ 36 h 92"/>
                  <a:gd name="T20" fmla="*/ 54 w 91"/>
                  <a:gd name="T21" fmla="*/ 29 h 92"/>
                  <a:gd name="T22" fmla="*/ 66 w 91"/>
                  <a:gd name="T23" fmla="*/ 6 h 92"/>
                  <a:gd name="T24" fmla="*/ 60 w 91"/>
                  <a:gd name="T25" fmla="*/ 3 h 92"/>
                  <a:gd name="T26" fmla="*/ 56 w 91"/>
                  <a:gd name="T27" fmla="*/ 10 h 92"/>
                  <a:gd name="T28" fmla="*/ 45 w 91"/>
                  <a:gd name="T29" fmla="*/ 9 h 92"/>
                  <a:gd name="T30" fmla="*/ 43 w 91"/>
                  <a:gd name="T31" fmla="*/ 0 h 92"/>
                  <a:gd name="T32" fmla="*/ 37 w 91"/>
                  <a:gd name="T33" fmla="*/ 1 h 92"/>
                  <a:gd name="T34" fmla="*/ 27 w 91"/>
                  <a:gd name="T35" fmla="*/ 9 h 92"/>
                  <a:gd name="T36" fmla="*/ 27 w 91"/>
                  <a:gd name="T37" fmla="*/ 13 h 92"/>
                  <a:gd name="T38" fmla="*/ 19 w 91"/>
                  <a:gd name="T39" fmla="*/ 19 h 92"/>
                  <a:gd name="T40" fmla="*/ 15 w 91"/>
                  <a:gd name="T41" fmla="*/ 17 h 92"/>
                  <a:gd name="T42" fmla="*/ 15 w 91"/>
                  <a:gd name="T43" fmla="*/ 20 h 92"/>
                  <a:gd name="T44" fmla="*/ 9 w 91"/>
                  <a:gd name="T45" fmla="*/ 30 h 92"/>
                  <a:gd name="T46" fmla="*/ 8 w 91"/>
                  <a:gd name="T47" fmla="*/ 34 h 92"/>
                  <a:gd name="T48" fmla="*/ 9 w 91"/>
                  <a:gd name="T49" fmla="*/ 35 h 92"/>
                  <a:gd name="T50" fmla="*/ 8 w 91"/>
                  <a:gd name="T51" fmla="*/ 45 h 92"/>
                  <a:gd name="T52" fmla="*/ 5 w 91"/>
                  <a:gd name="T53" fmla="*/ 46 h 92"/>
                  <a:gd name="T54" fmla="*/ 0 w 91"/>
                  <a:gd name="T55" fmla="*/ 54 h 92"/>
                  <a:gd name="T56" fmla="*/ 3 w 91"/>
                  <a:gd name="T57" fmla="*/ 65 h 92"/>
                  <a:gd name="T58" fmla="*/ 12 w 91"/>
                  <a:gd name="T59" fmla="*/ 63 h 92"/>
                  <a:gd name="T60" fmla="*/ 18 w 91"/>
                  <a:gd name="T61" fmla="*/ 72 h 92"/>
                  <a:gd name="T62" fmla="*/ 13 w 91"/>
                  <a:gd name="T63" fmla="*/ 79 h 92"/>
                  <a:gd name="T64" fmla="*/ 29 w 91"/>
                  <a:gd name="T65" fmla="*/ 89 h 92"/>
                  <a:gd name="T66" fmla="*/ 34 w 91"/>
                  <a:gd name="T67" fmla="*/ 81 h 92"/>
                  <a:gd name="T68" fmla="*/ 44 w 91"/>
                  <a:gd name="T69" fmla="*/ 83 h 92"/>
                  <a:gd name="T70" fmla="*/ 46 w 91"/>
                  <a:gd name="T71" fmla="*/ 92 h 92"/>
                  <a:gd name="T72" fmla="*/ 64 w 91"/>
                  <a:gd name="T73" fmla="*/ 88 h 92"/>
                  <a:gd name="T74" fmla="*/ 62 w 91"/>
                  <a:gd name="T75" fmla="*/ 79 h 92"/>
                  <a:gd name="T76" fmla="*/ 71 w 91"/>
                  <a:gd name="T77" fmla="*/ 72 h 92"/>
                  <a:gd name="T78" fmla="*/ 78 w 91"/>
                  <a:gd name="T79" fmla="*/ 77 h 92"/>
                  <a:gd name="T80" fmla="*/ 88 w 91"/>
                  <a:gd name="T81" fmla="*/ 62 h 92"/>
                  <a:gd name="T82" fmla="*/ 80 w 91"/>
                  <a:gd name="T83" fmla="*/ 5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 h="92">
                    <a:moveTo>
                      <a:pt x="90" y="42"/>
                    </a:moveTo>
                    <a:cubicBezTo>
                      <a:pt x="89" y="43"/>
                      <a:pt x="89" y="44"/>
                      <a:pt x="88" y="45"/>
                    </a:cubicBezTo>
                    <a:cubicBezTo>
                      <a:pt x="91" y="44"/>
                      <a:pt x="91" y="44"/>
                      <a:pt x="91" y="44"/>
                    </a:cubicBezTo>
                    <a:lnTo>
                      <a:pt x="90" y="42"/>
                    </a:lnTo>
                    <a:close/>
                    <a:moveTo>
                      <a:pt x="80" y="57"/>
                    </a:moveTo>
                    <a:cubicBezTo>
                      <a:pt x="81" y="55"/>
                      <a:pt x="81" y="53"/>
                      <a:pt x="81" y="51"/>
                    </a:cubicBezTo>
                    <a:cubicBezTo>
                      <a:pt x="79" y="54"/>
                      <a:pt x="76" y="55"/>
                      <a:pt x="73" y="56"/>
                    </a:cubicBezTo>
                    <a:cubicBezTo>
                      <a:pt x="69" y="58"/>
                      <a:pt x="64" y="58"/>
                      <a:pt x="61" y="56"/>
                    </a:cubicBezTo>
                    <a:cubicBezTo>
                      <a:pt x="55" y="65"/>
                      <a:pt x="44" y="67"/>
                      <a:pt x="35" y="62"/>
                    </a:cubicBezTo>
                    <a:cubicBezTo>
                      <a:pt x="26" y="57"/>
                      <a:pt x="23" y="45"/>
                      <a:pt x="28" y="36"/>
                    </a:cubicBezTo>
                    <a:cubicBezTo>
                      <a:pt x="34" y="27"/>
                      <a:pt x="45" y="25"/>
                      <a:pt x="54" y="29"/>
                    </a:cubicBezTo>
                    <a:cubicBezTo>
                      <a:pt x="56" y="21"/>
                      <a:pt x="62" y="13"/>
                      <a:pt x="66" y="6"/>
                    </a:cubicBezTo>
                    <a:cubicBezTo>
                      <a:pt x="60" y="3"/>
                      <a:pt x="60" y="3"/>
                      <a:pt x="60" y="3"/>
                    </a:cubicBezTo>
                    <a:cubicBezTo>
                      <a:pt x="56" y="10"/>
                      <a:pt x="56" y="10"/>
                      <a:pt x="56" y="10"/>
                    </a:cubicBezTo>
                    <a:cubicBezTo>
                      <a:pt x="52" y="9"/>
                      <a:pt x="49" y="9"/>
                      <a:pt x="45" y="9"/>
                    </a:cubicBezTo>
                    <a:cubicBezTo>
                      <a:pt x="43" y="0"/>
                      <a:pt x="43" y="0"/>
                      <a:pt x="43" y="0"/>
                    </a:cubicBezTo>
                    <a:cubicBezTo>
                      <a:pt x="37" y="1"/>
                      <a:pt x="37" y="1"/>
                      <a:pt x="37" y="1"/>
                    </a:cubicBezTo>
                    <a:cubicBezTo>
                      <a:pt x="34" y="4"/>
                      <a:pt x="31" y="7"/>
                      <a:pt x="27" y="9"/>
                    </a:cubicBezTo>
                    <a:cubicBezTo>
                      <a:pt x="27" y="13"/>
                      <a:pt x="27" y="13"/>
                      <a:pt x="27" y="13"/>
                    </a:cubicBezTo>
                    <a:cubicBezTo>
                      <a:pt x="24" y="15"/>
                      <a:pt x="21" y="17"/>
                      <a:pt x="19" y="19"/>
                    </a:cubicBezTo>
                    <a:cubicBezTo>
                      <a:pt x="15" y="17"/>
                      <a:pt x="15" y="17"/>
                      <a:pt x="15" y="17"/>
                    </a:cubicBezTo>
                    <a:cubicBezTo>
                      <a:pt x="15" y="18"/>
                      <a:pt x="15" y="19"/>
                      <a:pt x="15" y="20"/>
                    </a:cubicBezTo>
                    <a:cubicBezTo>
                      <a:pt x="14" y="24"/>
                      <a:pt x="12" y="28"/>
                      <a:pt x="9" y="30"/>
                    </a:cubicBezTo>
                    <a:cubicBezTo>
                      <a:pt x="9" y="32"/>
                      <a:pt x="8" y="33"/>
                      <a:pt x="8" y="34"/>
                    </a:cubicBezTo>
                    <a:cubicBezTo>
                      <a:pt x="9" y="35"/>
                      <a:pt x="9" y="35"/>
                      <a:pt x="9" y="35"/>
                    </a:cubicBezTo>
                    <a:cubicBezTo>
                      <a:pt x="8" y="38"/>
                      <a:pt x="8" y="42"/>
                      <a:pt x="8" y="45"/>
                    </a:cubicBezTo>
                    <a:cubicBezTo>
                      <a:pt x="5" y="46"/>
                      <a:pt x="5" y="46"/>
                      <a:pt x="5" y="46"/>
                    </a:cubicBezTo>
                    <a:cubicBezTo>
                      <a:pt x="4" y="49"/>
                      <a:pt x="2" y="52"/>
                      <a:pt x="0" y="54"/>
                    </a:cubicBezTo>
                    <a:cubicBezTo>
                      <a:pt x="3" y="65"/>
                      <a:pt x="3" y="65"/>
                      <a:pt x="3" y="65"/>
                    </a:cubicBezTo>
                    <a:cubicBezTo>
                      <a:pt x="12" y="63"/>
                      <a:pt x="12" y="63"/>
                      <a:pt x="12" y="63"/>
                    </a:cubicBezTo>
                    <a:cubicBezTo>
                      <a:pt x="13" y="66"/>
                      <a:pt x="16" y="69"/>
                      <a:pt x="18" y="72"/>
                    </a:cubicBezTo>
                    <a:cubicBezTo>
                      <a:pt x="13" y="79"/>
                      <a:pt x="13" y="79"/>
                      <a:pt x="13" y="79"/>
                    </a:cubicBezTo>
                    <a:cubicBezTo>
                      <a:pt x="29" y="89"/>
                      <a:pt x="29" y="89"/>
                      <a:pt x="29" y="89"/>
                    </a:cubicBezTo>
                    <a:cubicBezTo>
                      <a:pt x="34" y="81"/>
                      <a:pt x="34" y="81"/>
                      <a:pt x="34" y="81"/>
                    </a:cubicBezTo>
                    <a:cubicBezTo>
                      <a:pt x="37" y="82"/>
                      <a:pt x="41" y="83"/>
                      <a:pt x="44" y="83"/>
                    </a:cubicBezTo>
                    <a:cubicBezTo>
                      <a:pt x="46" y="92"/>
                      <a:pt x="46" y="92"/>
                      <a:pt x="46" y="92"/>
                    </a:cubicBezTo>
                    <a:cubicBezTo>
                      <a:pt x="64" y="88"/>
                      <a:pt x="64" y="88"/>
                      <a:pt x="64" y="88"/>
                    </a:cubicBezTo>
                    <a:cubicBezTo>
                      <a:pt x="62" y="79"/>
                      <a:pt x="62" y="79"/>
                      <a:pt x="62" y="79"/>
                    </a:cubicBezTo>
                    <a:cubicBezTo>
                      <a:pt x="65" y="77"/>
                      <a:pt x="68" y="75"/>
                      <a:pt x="71" y="72"/>
                    </a:cubicBezTo>
                    <a:cubicBezTo>
                      <a:pt x="78" y="77"/>
                      <a:pt x="78" y="77"/>
                      <a:pt x="78" y="77"/>
                    </a:cubicBezTo>
                    <a:cubicBezTo>
                      <a:pt x="88" y="62"/>
                      <a:pt x="88" y="62"/>
                      <a:pt x="88" y="62"/>
                    </a:cubicBezTo>
                    <a:lnTo>
                      <a:pt x="80" y="57"/>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38" name="Freeform 16"/>
              <p:cNvSpPr>
                <a:spLocks/>
              </p:cNvSpPr>
              <p:nvPr/>
            </p:nvSpPr>
            <p:spPr bwMode="auto">
              <a:xfrm>
                <a:off x="1014" y="2014"/>
                <a:ext cx="460" cy="389"/>
              </a:xfrm>
              <a:custGeom>
                <a:avLst/>
                <a:gdLst>
                  <a:gd name="T0" fmla="*/ 193 w 193"/>
                  <a:gd name="T1" fmla="*/ 50 h 163"/>
                  <a:gd name="T2" fmla="*/ 160 w 193"/>
                  <a:gd name="T3" fmla="*/ 69 h 163"/>
                  <a:gd name="T4" fmla="*/ 119 w 193"/>
                  <a:gd name="T5" fmla="*/ 115 h 163"/>
                  <a:gd name="T6" fmla="*/ 81 w 193"/>
                  <a:gd name="T7" fmla="*/ 153 h 163"/>
                  <a:gd name="T8" fmla="*/ 91 w 193"/>
                  <a:gd name="T9" fmla="*/ 110 h 163"/>
                  <a:gd name="T10" fmla="*/ 94 w 193"/>
                  <a:gd name="T11" fmla="*/ 89 h 163"/>
                  <a:gd name="T12" fmla="*/ 56 w 193"/>
                  <a:gd name="T13" fmla="*/ 97 h 163"/>
                  <a:gd name="T14" fmla="*/ 30 w 193"/>
                  <a:gd name="T15" fmla="*/ 111 h 163"/>
                  <a:gd name="T16" fmla="*/ 22 w 193"/>
                  <a:gd name="T17" fmla="*/ 130 h 163"/>
                  <a:gd name="T18" fmla="*/ 11 w 193"/>
                  <a:gd name="T19" fmla="*/ 156 h 163"/>
                  <a:gd name="T20" fmla="*/ 2 w 193"/>
                  <a:gd name="T21" fmla="*/ 149 h 163"/>
                  <a:gd name="T22" fmla="*/ 5 w 193"/>
                  <a:gd name="T23" fmla="*/ 126 h 163"/>
                  <a:gd name="T24" fmla="*/ 10 w 193"/>
                  <a:gd name="T25" fmla="*/ 99 h 163"/>
                  <a:gd name="T26" fmla="*/ 46 w 193"/>
                  <a:gd name="T27" fmla="*/ 71 h 163"/>
                  <a:gd name="T28" fmla="*/ 64 w 193"/>
                  <a:gd name="T29" fmla="*/ 55 h 163"/>
                  <a:gd name="T30" fmla="*/ 92 w 193"/>
                  <a:gd name="T31" fmla="*/ 44 h 163"/>
                  <a:gd name="T32" fmla="*/ 137 w 193"/>
                  <a:gd name="T33" fmla="*/ 19 h 163"/>
                  <a:gd name="T34" fmla="*/ 175 w 193"/>
                  <a:gd name="T35" fmla="*/ 0 h 163"/>
                  <a:gd name="T36" fmla="*/ 193 w 193"/>
                  <a:gd name="T37" fmla="*/ 5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163">
                    <a:moveTo>
                      <a:pt x="193" y="50"/>
                    </a:moveTo>
                    <a:cubicBezTo>
                      <a:pt x="177" y="50"/>
                      <a:pt x="161" y="57"/>
                      <a:pt x="160" y="69"/>
                    </a:cubicBezTo>
                    <a:cubicBezTo>
                      <a:pt x="158" y="81"/>
                      <a:pt x="128" y="106"/>
                      <a:pt x="119" y="115"/>
                    </a:cubicBezTo>
                    <a:cubicBezTo>
                      <a:pt x="114" y="129"/>
                      <a:pt x="96" y="163"/>
                      <a:pt x="81" y="153"/>
                    </a:cubicBezTo>
                    <a:cubicBezTo>
                      <a:pt x="66" y="144"/>
                      <a:pt x="89" y="114"/>
                      <a:pt x="91" y="110"/>
                    </a:cubicBezTo>
                    <a:cubicBezTo>
                      <a:pt x="98" y="100"/>
                      <a:pt x="100" y="94"/>
                      <a:pt x="94" y="89"/>
                    </a:cubicBezTo>
                    <a:cubicBezTo>
                      <a:pt x="89" y="84"/>
                      <a:pt x="69" y="100"/>
                      <a:pt x="56" y="97"/>
                    </a:cubicBezTo>
                    <a:cubicBezTo>
                      <a:pt x="50" y="103"/>
                      <a:pt x="37" y="114"/>
                      <a:pt x="30" y="111"/>
                    </a:cubicBezTo>
                    <a:cubicBezTo>
                      <a:pt x="30" y="116"/>
                      <a:pt x="28" y="129"/>
                      <a:pt x="22" y="130"/>
                    </a:cubicBezTo>
                    <a:cubicBezTo>
                      <a:pt x="23" y="135"/>
                      <a:pt x="20" y="154"/>
                      <a:pt x="11" y="156"/>
                    </a:cubicBezTo>
                    <a:cubicBezTo>
                      <a:pt x="2" y="157"/>
                      <a:pt x="0" y="154"/>
                      <a:pt x="2" y="149"/>
                    </a:cubicBezTo>
                    <a:cubicBezTo>
                      <a:pt x="3" y="145"/>
                      <a:pt x="3" y="132"/>
                      <a:pt x="5" y="126"/>
                    </a:cubicBezTo>
                    <a:cubicBezTo>
                      <a:pt x="7" y="120"/>
                      <a:pt x="8" y="105"/>
                      <a:pt x="10" y="99"/>
                    </a:cubicBezTo>
                    <a:cubicBezTo>
                      <a:pt x="12" y="94"/>
                      <a:pt x="42" y="75"/>
                      <a:pt x="46" y="71"/>
                    </a:cubicBezTo>
                    <a:cubicBezTo>
                      <a:pt x="50" y="66"/>
                      <a:pt x="62" y="58"/>
                      <a:pt x="64" y="55"/>
                    </a:cubicBezTo>
                    <a:cubicBezTo>
                      <a:pt x="66" y="53"/>
                      <a:pt x="85" y="47"/>
                      <a:pt x="92" y="44"/>
                    </a:cubicBezTo>
                    <a:cubicBezTo>
                      <a:pt x="98" y="40"/>
                      <a:pt x="124" y="22"/>
                      <a:pt x="137" y="19"/>
                    </a:cubicBezTo>
                    <a:cubicBezTo>
                      <a:pt x="151" y="16"/>
                      <a:pt x="160" y="9"/>
                      <a:pt x="175" y="0"/>
                    </a:cubicBezTo>
                    <a:lnTo>
                      <a:pt x="193" y="5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39" name="Freeform 17"/>
              <p:cNvSpPr>
                <a:spLocks/>
              </p:cNvSpPr>
              <p:nvPr/>
            </p:nvSpPr>
            <p:spPr bwMode="auto">
              <a:xfrm>
                <a:off x="1419" y="1985"/>
                <a:ext cx="103" cy="160"/>
              </a:xfrm>
              <a:custGeom>
                <a:avLst/>
                <a:gdLst>
                  <a:gd name="T0" fmla="*/ 67 w 103"/>
                  <a:gd name="T1" fmla="*/ 0 h 160"/>
                  <a:gd name="T2" fmla="*/ 0 w 103"/>
                  <a:gd name="T3" fmla="*/ 26 h 160"/>
                  <a:gd name="T4" fmla="*/ 53 w 103"/>
                  <a:gd name="T5" fmla="*/ 160 h 160"/>
                  <a:gd name="T6" fmla="*/ 103 w 103"/>
                  <a:gd name="T7" fmla="*/ 143 h 160"/>
                  <a:gd name="T8" fmla="*/ 67 w 103"/>
                  <a:gd name="T9" fmla="*/ 0 h 160"/>
                </a:gdLst>
                <a:ahLst/>
                <a:cxnLst>
                  <a:cxn ang="0">
                    <a:pos x="T0" y="T1"/>
                  </a:cxn>
                  <a:cxn ang="0">
                    <a:pos x="T2" y="T3"/>
                  </a:cxn>
                  <a:cxn ang="0">
                    <a:pos x="T4" y="T5"/>
                  </a:cxn>
                  <a:cxn ang="0">
                    <a:pos x="T6" y="T7"/>
                  </a:cxn>
                  <a:cxn ang="0">
                    <a:pos x="T8" y="T9"/>
                  </a:cxn>
                </a:cxnLst>
                <a:rect l="0" t="0" r="r" b="b"/>
                <a:pathLst>
                  <a:path w="103" h="160">
                    <a:moveTo>
                      <a:pt x="67" y="0"/>
                    </a:moveTo>
                    <a:lnTo>
                      <a:pt x="0" y="26"/>
                    </a:lnTo>
                    <a:lnTo>
                      <a:pt x="53" y="160"/>
                    </a:lnTo>
                    <a:lnTo>
                      <a:pt x="103" y="143"/>
                    </a:lnTo>
                    <a:lnTo>
                      <a:pt x="67"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40" name="Freeform 18"/>
              <p:cNvSpPr>
                <a:spLocks/>
              </p:cNvSpPr>
              <p:nvPr/>
            </p:nvSpPr>
            <p:spPr bwMode="auto">
              <a:xfrm>
                <a:off x="1474" y="1961"/>
                <a:ext cx="150" cy="191"/>
              </a:xfrm>
              <a:custGeom>
                <a:avLst/>
                <a:gdLst>
                  <a:gd name="T0" fmla="*/ 26 w 63"/>
                  <a:gd name="T1" fmla="*/ 1 h 80"/>
                  <a:gd name="T2" fmla="*/ 0 w 63"/>
                  <a:gd name="T3" fmla="*/ 9 h 80"/>
                  <a:gd name="T4" fmla="*/ 21 w 63"/>
                  <a:gd name="T5" fmla="*/ 80 h 80"/>
                  <a:gd name="T6" fmla="*/ 56 w 63"/>
                  <a:gd name="T7" fmla="*/ 72 h 80"/>
                  <a:gd name="T8" fmla="*/ 58 w 63"/>
                  <a:gd name="T9" fmla="*/ 48 h 80"/>
                  <a:gd name="T10" fmla="*/ 39 w 63"/>
                  <a:gd name="T11" fmla="*/ 31 h 80"/>
                  <a:gd name="T12" fmla="*/ 46 w 63"/>
                  <a:gd name="T13" fmla="*/ 8 h 80"/>
                  <a:gd name="T14" fmla="*/ 26 w 63"/>
                  <a:gd name="T15" fmla="*/ 1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0">
                    <a:moveTo>
                      <a:pt x="26" y="1"/>
                    </a:moveTo>
                    <a:cubicBezTo>
                      <a:pt x="0" y="9"/>
                      <a:pt x="0" y="9"/>
                      <a:pt x="0" y="9"/>
                    </a:cubicBezTo>
                    <a:cubicBezTo>
                      <a:pt x="21" y="80"/>
                      <a:pt x="21" y="80"/>
                      <a:pt x="21" y="80"/>
                    </a:cubicBezTo>
                    <a:cubicBezTo>
                      <a:pt x="56" y="72"/>
                      <a:pt x="56" y="72"/>
                      <a:pt x="56" y="72"/>
                    </a:cubicBezTo>
                    <a:cubicBezTo>
                      <a:pt x="56" y="72"/>
                      <a:pt x="63" y="56"/>
                      <a:pt x="58" y="48"/>
                    </a:cubicBezTo>
                    <a:cubicBezTo>
                      <a:pt x="53" y="40"/>
                      <a:pt x="41" y="40"/>
                      <a:pt x="39" y="31"/>
                    </a:cubicBezTo>
                    <a:cubicBezTo>
                      <a:pt x="37" y="22"/>
                      <a:pt x="48" y="16"/>
                      <a:pt x="46" y="8"/>
                    </a:cubicBezTo>
                    <a:cubicBezTo>
                      <a:pt x="43" y="0"/>
                      <a:pt x="35" y="1"/>
                      <a:pt x="26"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grpSp>
        <p:grpSp>
          <p:nvGrpSpPr>
            <p:cNvPr id="22" name="Group 21"/>
            <p:cNvGrpSpPr>
              <a:grpSpLocks noChangeAspect="1"/>
            </p:cNvGrpSpPr>
            <p:nvPr/>
          </p:nvGrpSpPr>
          <p:grpSpPr bwMode="auto">
            <a:xfrm>
              <a:off x="4567282" y="3975271"/>
              <a:ext cx="739106" cy="258527"/>
              <a:chOff x="4095" y="2571"/>
              <a:chExt cx="1155" cy="404"/>
            </a:xfrm>
            <a:solidFill>
              <a:srgbClr val="E87071"/>
            </a:solidFill>
          </p:grpSpPr>
          <p:sp>
            <p:nvSpPr>
              <p:cNvPr id="32" name="Freeform 22"/>
              <p:cNvSpPr>
                <a:spLocks noEditPoints="1"/>
              </p:cNvSpPr>
              <p:nvPr/>
            </p:nvSpPr>
            <p:spPr bwMode="auto">
              <a:xfrm>
                <a:off x="4741" y="2730"/>
                <a:ext cx="242" cy="245"/>
              </a:xfrm>
              <a:custGeom>
                <a:avLst/>
                <a:gdLst>
                  <a:gd name="T0" fmla="*/ 31 w 102"/>
                  <a:gd name="T1" fmla="*/ 65 h 102"/>
                  <a:gd name="T2" fmla="*/ 11 w 102"/>
                  <a:gd name="T3" fmla="*/ 66 h 102"/>
                  <a:gd name="T4" fmla="*/ 8 w 102"/>
                  <a:gd name="T5" fmla="*/ 70 h 102"/>
                  <a:gd name="T6" fmla="*/ 0 w 102"/>
                  <a:gd name="T7" fmla="*/ 79 h 102"/>
                  <a:gd name="T8" fmla="*/ 11 w 102"/>
                  <a:gd name="T9" fmla="*/ 87 h 102"/>
                  <a:gd name="T10" fmla="*/ 36 w 102"/>
                  <a:gd name="T11" fmla="*/ 66 h 102"/>
                  <a:gd name="T12" fmla="*/ 31 w 102"/>
                  <a:gd name="T13" fmla="*/ 65 h 102"/>
                  <a:gd name="T14" fmla="*/ 33 w 102"/>
                  <a:gd name="T15" fmla="*/ 87 h 102"/>
                  <a:gd name="T16" fmla="*/ 43 w 102"/>
                  <a:gd name="T17" fmla="*/ 102 h 102"/>
                  <a:gd name="T18" fmla="*/ 70 w 102"/>
                  <a:gd name="T19" fmla="*/ 77 h 102"/>
                  <a:gd name="T20" fmla="*/ 70 w 102"/>
                  <a:gd name="T21" fmla="*/ 77 h 102"/>
                  <a:gd name="T22" fmla="*/ 43 w 102"/>
                  <a:gd name="T23" fmla="*/ 67 h 102"/>
                  <a:gd name="T24" fmla="*/ 33 w 102"/>
                  <a:gd name="T25" fmla="*/ 87 h 102"/>
                  <a:gd name="T26" fmla="*/ 76 w 102"/>
                  <a:gd name="T27" fmla="*/ 80 h 102"/>
                  <a:gd name="T28" fmla="*/ 74 w 102"/>
                  <a:gd name="T29" fmla="*/ 84 h 102"/>
                  <a:gd name="T30" fmla="*/ 84 w 102"/>
                  <a:gd name="T31" fmla="*/ 99 h 102"/>
                  <a:gd name="T32" fmla="*/ 102 w 102"/>
                  <a:gd name="T33" fmla="*/ 89 h 102"/>
                  <a:gd name="T34" fmla="*/ 76 w 102"/>
                  <a:gd name="T35" fmla="*/ 80 h 102"/>
                  <a:gd name="T36" fmla="*/ 68 w 102"/>
                  <a:gd name="T37" fmla="*/ 3 h 102"/>
                  <a:gd name="T38" fmla="*/ 38 w 102"/>
                  <a:gd name="T39" fmla="*/ 2 h 102"/>
                  <a:gd name="T40" fmla="*/ 32 w 102"/>
                  <a:gd name="T41" fmla="*/ 13 h 102"/>
                  <a:gd name="T42" fmla="*/ 46 w 102"/>
                  <a:gd name="T43" fmla="*/ 14 h 102"/>
                  <a:gd name="T44" fmla="*/ 70 w 102"/>
                  <a:gd name="T45" fmla="*/ 8 h 102"/>
                  <a:gd name="T46" fmla="*/ 70 w 102"/>
                  <a:gd name="T47" fmla="*/ 6 h 102"/>
                  <a:gd name="T48" fmla="*/ 68 w 102"/>
                  <a:gd name="T49" fmla="*/ 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102">
                    <a:moveTo>
                      <a:pt x="31" y="65"/>
                    </a:moveTo>
                    <a:cubicBezTo>
                      <a:pt x="24" y="65"/>
                      <a:pt x="17" y="65"/>
                      <a:pt x="11" y="66"/>
                    </a:cubicBezTo>
                    <a:cubicBezTo>
                      <a:pt x="8" y="70"/>
                      <a:pt x="8" y="70"/>
                      <a:pt x="8" y="70"/>
                    </a:cubicBezTo>
                    <a:cubicBezTo>
                      <a:pt x="6" y="73"/>
                      <a:pt x="3" y="76"/>
                      <a:pt x="0" y="79"/>
                    </a:cubicBezTo>
                    <a:cubicBezTo>
                      <a:pt x="2" y="83"/>
                      <a:pt x="5" y="87"/>
                      <a:pt x="11" y="87"/>
                    </a:cubicBezTo>
                    <a:cubicBezTo>
                      <a:pt x="21" y="87"/>
                      <a:pt x="28" y="79"/>
                      <a:pt x="36" y="66"/>
                    </a:cubicBezTo>
                    <a:cubicBezTo>
                      <a:pt x="34" y="65"/>
                      <a:pt x="33" y="65"/>
                      <a:pt x="31" y="65"/>
                    </a:cubicBezTo>
                    <a:close/>
                    <a:moveTo>
                      <a:pt x="33" y="87"/>
                    </a:moveTo>
                    <a:cubicBezTo>
                      <a:pt x="30" y="92"/>
                      <a:pt x="34" y="102"/>
                      <a:pt x="43" y="102"/>
                    </a:cubicBezTo>
                    <a:cubicBezTo>
                      <a:pt x="53" y="102"/>
                      <a:pt x="61" y="93"/>
                      <a:pt x="70" y="77"/>
                    </a:cubicBezTo>
                    <a:cubicBezTo>
                      <a:pt x="70" y="77"/>
                      <a:pt x="70" y="77"/>
                      <a:pt x="70" y="77"/>
                    </a:cubicBezTo>
                    <a:cubicBezTo>
                      <a:pt x="60" y="73"/>
                      <a:pt x="50" y="70"/>
                      <a:pt x="43" y="67"/>
                    </a:cubicBezTo>
                    <a:cubicBezTo>
                      <a:pt x="38" y="76"/>
                      <a:pt x="34" y="84"/>
                      <a:pt x="33" y="87"/>
                    </a:cubicBezTo>
                    <a:close/>
                    <a:moveTo>
                      <a:pt x="76" y="80"/>
                    </a:moveTo>
                    <a:cubicBezTo>
                      <a:pt x="76" y="81"/>
                      <a:pt x="75" y="83"/>
                      <a:pt x="74" y="84"/>
                    </a:cubicBezTo>
                    <a:cubicBezTo>
                      <a:pt x="71" y="89"/>
                      <a:pt x="75" y="99"/>
                      <a:pt x="84" y="99"/>
                    </a:cubicBezTo>
                    <a:cubicBezTo>
                      <a:pt x="91" y="99"/>
                      <a:pt x="96" y="95"/>
                      <a:pt x="102" y="89"/>
                    </a:cubicBezTo>
                    <a:cubicBezTo>
                      <a:pt x="93" y="86"/>
                      <a:pt x="85" y="83"/>
                      <a:pt x="76" y="80"/>
                    </a:cubicBezTo>
                    <a:close/>
                    <a:moveTo>
                      <a:pt x="68" y="3"/>
                    </a:moveTo>
                    <a:cubicBezTo>
                      <a:pt x="62" y="0"/>
                      <a:pt x="52" y="0"/>
                      <a:pt x="38" y="2"/>
                    </a:cubicBezTo>
                    <a:cubicBezTo>
                      <a:pt x="36" y="6"/>
                      <a:pt x="34" y="10"/>
                      <a:pt x="32" y="13"/>
                    </a:cubicBezTo>
                    <a:cubicBezTo>
                      <a:pt x="36" y="14"/>
                      <a:pt x="41" y="14"/>
                      <a:pt x="46" y="14"/>
                    </a:cubicBezTo>
                    <a:cubicBezTo>
                      <a:pt x="61" y="14"/>
                      <a:pt x="68" y="11"/>
                      <a:pt x="70" y="8"/>
                    </a:cubicBezTo>
                    <a:cubicBezTo>
                      <a:pt x="70" y="8"/>
                      <a:pt x="71" y="8"/>
                      <a:pt x="70" y="6"/>
                    </a:cubicBezTo>
                    <a:cubicBezTo>
                      <a:pt x="70" y="4"/>
                      <a:pt x="69" y="3"/>
                      <a:pt x="68" y="3"/>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33" name="Freeform 23"/>
              <p:cNvSpPr>
                <a:spLocks/>
              </p:cNvSpPr>
              <p:nvPr/>
            </p:nvSpPr>
            <p:spPr bwMode="auto">
              <a:xfrm>
                <a:off x="4095" y="2706"/>
                <a:ext cx="648" cy="236"/>
              </a:xfrm>
              <a:custGeom>
                <a:avLst/>
                <a:gdLst>
                  <a:gd name="T0" fmla="*/ 267 w 273"/>
                  <a:gd name="T1" fmla="*/ 76 h 98"/>
                  <a:gd name="T2" fmla="*/ 259 w 273"/>
                  <a:gd name="T3" fmla="*/ 75 h 98"/>
                  <a:gd name="T4" fmla="*/ 232 w 273"/>
                  <a:gd name="T5" fmla="*/ 87 h 98"/>
                  <a:gd name="T6" fmla="*/ 194 w 273"/>
                  <a:gd name="T7" fmla="*/ 49 h 98"/>
                  <a:gd name="T8" fmla="*/ 232 w 273"/>
                  <a:gd name="T9" fmla="*/ 11 h 98"/>
                  <a:gd name="T10" fmla="*/ 259 w 273"/>
                  <a:gd name="T11" fmla="*/ 23 h 98"/>
                  <a:gd name="T12" fmla="*/ 270 w 273"/>
                  <a:gd name="T13" fmla="*/ 21 h 98"/>
                  <a:gd name="T14" fmla="*/ 273 w 273"/>
                  <a:gd name="T15" fmla="*/ 21 h 98"/>
                  <a:gd name="T16" fmla="*/ 232 w 273"/>
                  <a:gd name="T17" fmla="*/ 0 h 98"/>
                  <a:gd name="T18" fmla="*/ 183 w 273"/>
                  <a:gd name="T19" fmla="*/ 43 h 98"/>
                  <a:gd name="T20" fmla="*/ 90 w 273"/>
                  <a:gd name="T21" fmla="*/ 43 h 98"/>
                  <a:gd name="T22" fmla="*/ 90 w 273"/>
                  <a:gd name="T23" fmla="*/ 12 h 98"/>
                  <a:gd name="T24" fmla="*/ 79 w 273"/>
                  <a:gd name="T25" fmla="*/ 12 h 98"/>
                  <a:gd name="T26" fmla="*/ 79 w 273"/>
                  <a:gd name="T27" fmla="*/ 34 h 98"/>
                  <a:gd name="T28" fmla="*/ 69 w 273"/>
                  <a:gd name="T29" fmla="*/ 34 h 98"/>
                  <a:gd name="T30" fmla="*/ 69 w 273"/>
                  <a:gd name="T31" fmla="*/ 24 h 98"/>
                  <a:gd name="T32" fmla="*/ 52 w 273"/>
                  <a:gd name="T33" fmla="*/ 24 h 98"/>
                  <a:gd name="T34" fmla="*/ 52 w 273"/>
                  <a:gd name="T35" fmla="*/ 43 h 98"/>
                  <a:gd name="T36" fmla="*/ 44 w 273"/>
                  <a:gd name="T37" fmla="*/ 43 h 98"/>
                  <a:gd name="T38" fmla="*/ 44 w 273"/>
                  <a:gd name="T39" fmla="*/ 13 h 98"/>
                  <a:gd name="T40" fmla="*/ 24 w 273"/>
                  <a:gd name="T41" fmla="*/ 13 h 98"/>
                  <a:gd name="T42" fmla="*/ 24 w 273"/>
                  <a:gd name="T43" fmla="*/ 43 h 98"/>
                  <a:gd name="T44" fmla="*/ 6 w 273"/>
                  <a:gd name="T45" fmla="*/ 43 h 98"/>
                  <a:gd name="T46" fmla="*/ 0 w 273"/>
                  <a:gd name="T47" fmla="*/ 49 h 98"/>
                  <a:gd name="T48" fmla="*/ 6 w 273"/>
                  <a:gd name="T49" fmla="*/ 55 h 98"/>
                  <a:gd name="T50" fmla="*/ 24 w 273"/>
                  <a:gd name="T51" fmla="*/ 55 h 98"/>
                  <a:gd name="T52" fmla="*/ 24 w 273"/>
                  <a:gd name="T53" fmla="*/ 81 h 98"/>
                  <a:gd name="T54" fmla="*/ 44 w 273"/>
                  <a:gd name="T55" fmla="*/ 81 h 98"/>
                  <a:gd name="T56" fmla="*/ 44 w 273"/>
                  <a:gd name="T57" fmla="*/ 71 h 98"/>
                  <a:gd name="T58" fmla="*/ 54 w 273"/>
                  <a:gd name="T59" fmla="*/ 71 h 98"/>
                  <a:gd name="T60" fmla="*/ 54 w 273"/>
                  <a:gd name="T61" fmla="*/ 77 h 98"/>
                  <a:gd name="T62" fmla="*/ 65 w 273"/>
                  <a:gd name="T63" fmla="*/ 77 h 98"/>
                  <a:gd name="T64" fmla="*/ 65 w 273"/>
                  <a:gd name="T65" fmla="*/ 61 h 98"/>
                  <a:gd name="T66" fmla="*/ 76 w 273"/>
                  <a:gd name="T67" fmla="*/ 61 h 98"/>
                  <a:gd name="T68" fmla="*/ 76 w 273"/>
                  <a:gd name="T69" fmla="*/ 83 h 98"/>
                  <a:gd name="T70" fmla="*/ 93 w 273"/>
                  <a:gd name="T71" fmla="*/ 83 h 98"/>
                  <a:gd name="T72" fmla="*/ 93 w 273"/>
                  <a:gd name="T73" fmla="*/ 55 h 98"/>
                  <a:gd name="T74" fmla="*/ 183 w 273"/>
                  <a:gd name="T75" fmla="*/ 55 h 98"/>
                  <a:gd name="T76" fmla="*/ 232 w 273"/>
                  <a:gd name="T77" fmla="*/ 98 h 98"/>
                  <a:gd name="T78" fmla="*/ 273 w 273"/>
                  <a:gd name="T79" fmla="*/ 76 h 98"/>
                  <a:gd name="T80" fmla="*/ 267 w 273"/>
                  <a:gd name="T81" fmla="*/ 7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 h="98">
                    <a:moveTo>
                      <a:pt x="267" y="76"/>
                    </a:moveTo>
                    <a:cubicBezTo>
                      <a:pt x="264" y="76"/>
                      <a:pt x="262" y="76"/>
                      <a:pt x="259" y="75"/>
                    </a:cubicBezTo>
                    <a:cubicBezTo>
                      <a:pt x="252" y="82"/>
                      <a:pt x="242" y="87"/>
                      <a:pt x="232" y="87"/>
                    </a:cubicBezTo>
                    <a:cubicBezTo>
                      <a:pt x="211" y="87"/>
                      <a:pt x="194" y="70"/>
                      <a:pt x="194" y="49"/>
                    </a:cubicBezTo>
                    <a:cubicBezTo>
                      <a:pt x="194" y="28"/>
                      <a:pt x="211" y="11"/>
                      <a:pt x="232" y="11"/>
                    </a:cubicBezTo>
                    <a:cubicBezTo>
                      <a:pt x="242" y="11"/>
                      <a:pt x="252" y="15"/>
                      <a:pt x="259" y="23"/>
                    </a:cubicBezTo>
                    <a:cubicBezTo>
                      <a:pt x="263" y="22"/>
                      <a:pt x="267" y="21"/>
                      <a:pt x="270" y="21"/>
                    </a:cubicBezTo>
                    <a:cubicBezTo>
                      <a:pt x="270" y="21"/>
                      <a:pt x="271" y="21"/>
                      <a:pt x="273" y="21"/>
                    </a:cubicBezTo>
                    <a:cubicBezTo>
                      <a:pt x="264" y="8"/>
                      <a:pt x="249" y="0"/>
                      <a:pt x="232" y="0"/>
                    </a:cubicBezTo>
                    <a:cubicBezTo>
                      <a:pt x="206" y="0"/>
                      <a:pt x="186" y="19"/>
                      <a:pt x="183" y="43"/>
                    </a:cubicBezTo>
                    <a:cubicBezTo>
                      <a:pt x="90" y="43"/>
                      <a:pt x="90" y="43"/>
                      <a:pt x="90" y="43"/>
                    </a:cubicBezTo>
                    <a:cubicBezTo>
                      <a:pt x="90" y="12"/>
                      <a:pt x="90" y="12"/>
                      <a:pt x="90" y="12"/>
                    </a:cubicBezTo>
                    <a:cubicBezTo>
                      <a:pt x="79" y="12"/>
                      <a:pt x="79" y="12"/>
                      <a:pt x="79" y="12"/>
                    </a:cubicBezTo>
                    <a:cubicBezTo>
                      <a:pt x="79" y="34"/>
                      <a:pt x="79" y="34"/>
                      <a:pt x="79" y="34"/>
                    </a:cubicBezTo>
                    <a:cubicBezTo>
                      <a:pt x="69" y="34"/>
                      <a:pt x="69" y="34"/>
                      <a:pt x="69" y="34"/>
                    </a:cubicBezTo>
                    <a:cubicBezTo>
                      <a:pt x="69" y="24"/>
                      <a:pt x="69" y="24"/>
                      <a:pt x="69" y="24"/>
                    </a:cubicBezTo>
                    <a:cubicBezTo>
                      <a:pt x="52" y="24"/>
                      <a:pt x="52" y="24"/>
                      <a:pt x="52" y="24"/>
                    </a:cubicBezTo>
                    <a:cubicBezTo>
                      <a:pt x="52" y="43"/>
                      <a:pt x="52" y="43"/>
                      <a:pt x="52" y="43"/>
                    </a:cubicBezTo>
                    <a:cubicBezTo>
                      <a:pt x="44" y="43"/>
                      <a:pt x="44" y="43"/>
                      <a:pt x="44" y="43"/>
                    </a:cubicBezTo>
                    <a:cubicBezTo>
                      <a:pt x="44" y="13"/>
                      <a:pt x="44" y="13"/>
                      <a:pt x="44" y="13"/>
                    </a:cubicBezTo>
                    <a:cubicBezTo>
                      <a:pt x="24" y="13"/>
                      <a:pt x="24" y="13"/>
                      <a:pt x="24" y="13"/>
                    </a:cubicBezTo>
                    <a:cubicBezTo>
                      <a:pt x="24" y="43"/>
                      <a:pt x="24" y="43"/>
                      <a:pt x="24" y="43"/>
                    </a:cubicBezTo>
                    <a:cubicBezTo>
                      <a:pt x="6" y="43"/>
                      <a:pt x="6" y="43"/>
                      <a:pt x="6" y="43"/>
                    </a:cubicBezTo>
                    <a:cubicBezTo>
                      <a:pt x="3" y="43"/>
                      <a:pt x="0" y="46"/>
                      <a:pt x="0" y="49"/>
                    </a:cubicBezTo>
                    <a:cubicBezTo>
                      <a:pt x="0" y="52"/>
                      <a:pt x="3" y="55"/>
                      <a:pt x="6" y="55"/>
                    </a:cubicBezTo>
                    <a:cubicBezTo>
                      <a:pt x="24" y="55"/>
                      <a:pt x="24" y="55"/>
                      <a:pt x="24" y="55"/>
                    </a:cubicBezTo>
                    <a:cubicBezTo>
                      <a:pt x="24" y="81"/>
                      <a:pt x="24" y="81"/>
                      <a:pt x="24" y="81"/>
                    </a:cubicBezTo>
                    <a:cubicBezTo>
                      <a:pt x="44" y="81"/>
                      <a:pt x="44" y="81"/>
                      <a:pt x="44" y="81"/>
                    </a:cubicBezTo>
                    <a:cubicBezTo>
                      <a:pt x="44" y="71"/>
                      <a:pt x="44" y="71"/>
                      <a:pt x="44" y="71"/>
                    </a:cubicBezTo>
                    <a:cubicBezTo>
                      <a:pt x="54" y="71"/>
                      <a:pt x="54" y="71"/>
                      <a:pt x="54" y="71"/>
                    </a:cubicBezTo>
                    <a:cubicBezTo>
                      <a:pt x="54" y="77"/>
                      <a:pt x="54" y="77"/>
                      <a:pt x="54" y="77"/>
                    </a:cubicBezTo>
                    <a:cubicBezTo>
                      <a:pt x="65" y="77"/>
                      <a:pt x="65" y="77"/>
                      <a:pt x="65" y="77"/>
                    </a:cubicBezTo>
                    <a:cubicBezTo>
                      <a:pt x="65" y="61"/>
                      <a:pt x="65" y="61"/>
                      <a:pt x="65" y="61"/>
                    </a:cubicBezTo>
                    <a:cubicBezTo>
                      <a:pt x="76" y="61"/>
                      <a:pt x="76" y="61"/>
                      <a:pt x="76" y="61"/>
                    </a:cubicBezTo>
                    <a:cubicBezTo>
                      <a:pt x="76" y="83"/>
                      <a:pt x="76" y="83"/>
                      <a:pt x="76" y="83"/>
                    </a:cubicBezTo>
                    <a:cubicBezTo>
                      <a:pt x="93" y="83"/>
                      <a:pt x="93" y="83"/>
                      <a:pt x="93" y="83"/>
                    </a:cubicBezTo>
                    <a:cubicBezTo>
                      <a:pt x="93" y="55"/>
                      <a:pt x="93" y="55"/>
                      <a:pt x="93" y="55"/>
                    </a:cubicBezTo>
                    <a:cubicBezTo>
                      <a:pt x="183" y="55"/>
                      <a:pt x="183" y="55"/>
                      <a:pt x="183" y="55"/>
                    </a:cubicBezTo>
                    <a:cubicBezTo>
                      <a:pt x="186" y="79"/>
                      <a:pt x="206" y="98"/>
                      <a:pt x="232" y="98"/>
                    </a:cubicBezTo>
                    <a:cubicBezTo>
                      <a:pt x="249" y="98"/>
                      <a:pt x="264" y="89"/>
                      <a:pt x="273" y="76"/>
                    </a:cubicBezTo>
                    <a:lnTo>
                      <a:pt x="267" y="7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34" name="Freeform 24"/>
              <p:cNvSpPr>
                <a:spLocks noEditPoints="1"/>
              </p:cNvSpPr>
              <p:nvPr/>
            </p:nvSpPr>
            <p:spPr bwMode="auto">
              <a:xfrm>
                <a:off x="4594" y="2571"/>
                <a:ext cx="656" cy="380"/>
              </a:xfrm>
              <a:custGeom>
                <a:avLst/>
                <a:gdLst>
                  <a:gd name="T0" fmla="*/ 22 w 276"/>
                  <a:gd name="T1" fmla="*/ 75 h 158"/>
                  <a:gd name="T2" fmla="*/ 0 w 276"/>
                  <a:gd name="T3" fmla="*/ 84 h 158"/>
                  <a:gd name="T4" fmla="*/ 4 w 276"/>
                  <a:gd name="T5" fmla="*/ 95 h 158"/>
                  <a:gd name="T6" fmla="*/ 40 w 276"/>
                  <a:gd name="T7" fmla="*/ 81 h 158"/>
                  <a:gd name="T8" fmla="*/ 22 w 276"/>
                  <a:gd name="T9" fmla="*/ 75 h 158"/>
                  <a:gd name="T10" fmla="*/ 252 w 276"/>
                  <a:gd name="T11" fmla="*/ 68 h 158"/>
                  <a:gd name="T12" fmla="*/ 151 w 276"/>
                  <a:gd name="T13" fmla="*/ 0 h 158"/>
                  <a:gd name="T14" fmla="*/ 51 w 276"/>
                  <a:gd name="T15" fmla="*/ 41 h 158"/>
                  <a:gd name="T16" fmla="*/ 36 w 276"/>
                  <a:gd name="T17" fmla="*/ 50 h 158"/>
                  <a:gd name="T18" fmla="*/ 67 w 276"/>
                  <a:gd name="T19" fmla="*/ 70 h 158"/>
                  <a:gd name="T20" fmla="*/ 140 w 276"/>
                  <a:gd name="T21" fmla="*/ 70 h 158"/>
                  <a:gd name="T22" fmla="*/ 108 w 276"/>
                  <a:gd name="T23" fmla="*/ 88 h 158"/>
                  <a:gd name="T24" fmla="*/ 60 w 276"/>
                  <a:gd name="T25" fmla="*/ 85 h 158"/>
                  <a:gd name="T26" fmla="*/ 25 w 276"/>
                  <a:gd name="T27" fmla="*/ 107 h 158"/>
                  <a:gd name="T28" fmla="*/ 57 w 276"/>
                  <a:gd name="T29" fmla="*/ 124 h 158"/>
                  <a:gd name="T30" fmla="*/ 93 w 276"/>
                  <a:gd name="T31" fmla="*/ 123 h 158"/>
                  <a:gd name="T32" fmla="*/ 212 w 276"/>
                  <a:gd name="T33" fmla="*/ 158 h 158"/>
                  <a:gd name="T34" fmla="*/ 276 w 276"/>
                  <a:gd name="T35" fmla="*/ 133 h 158"/>
                  <a:gd name="T36" fmla="*/ 276 w 276"/>
                  <a:gd name="T37" fmla="*/ 61 h 158"/>
                  <a:gd name="T38" fmla="*/ 252 w 276"/>
                  <a:gd name="T39" fmla="*/ 6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6" h="158">
                    <a:moveTo>
                      <a:pt x="22" y="75"/>
                    </a:moveTo>
                    <a:cubicBezTo>
                      <a:pt x="13" y="75"/>
                      <a:pt x="6" y="78"/>
                      <a:pt x="0" y="84"/>
                    </a:cubicBezTo>
                    <a:cubicBezTo>
                      <a:pt x="0" y="88"/>
                      <a:pt x="1" y="91"/>
                      <a:pt x="4" y="95"/>
                    </a:cubicBezTo>
                    <a:cubicBezTo>
                      <a:pt x="12" y="102"/>
                      <a:pt x="29" y="89"/>
                      <a:pt x="40" y="81"/>
                    </a:cubicBezTo>
                    <a:cubicBezTo>
                      <a:pt x="35" y="77"/>
                      <a:pt x="28" y="75"/>
                      <a:pt x="22" y="75"/>
                    </a:cubicBezTo>
                    <a:close/>
                    <a:moveTo>
                      <a:pt x="252" y="68"/>
                    </a:moveTo>
                    <a:cubicBezTo>
                      <a:pt x="231" y="67"/>
                      <a:pt x="177" y="0"/>
                      <a:pt x="151" y="0"/>
                    </a:cubicBezTo>
                    <a:cubicBezTo>
                      <a:pt x="126" y="0"/>
                      <a:pt x="70" y="29"/>
                      <a:pt x="51" y="41"/>
                    </a:cubicBezTo>
                    <a:cubicBezTo>
                      <a:pt x="47" y="43"/>
                      <a:pt x="42" y="46"/>
                      <a:pt x="36" y="50"/>
                    </a:cubicBezTo>
                    <a:cubicBezTo>
                      <a:pt x="48" y="53"/>
                      <a:pt x="59" y="60"/>
                      <a:pt x="67" y="70"/>
                    </a:cubicBezTo>
                    <a:cubicBezTo>
                      <a:pt x="97" y="59"/>
                      <a:pt x="135" y="51"/>
                      <a:pt x="140" y="70"/>
                    </a:cubicBezTo>
                    <a:cubicBezTo>
                      <a:pt x="143" y="82"/>
                      <a:pt x="130" y="88"/>
                      <a:pt x="108" y="88"/>
                    </a:cubicBezTo>
                    <a:cubicBezTo>
                      <a:pt x="87" y="88"/>
                      <a:pt x="70" y="85"/>
                      <a:pt x="60" y="85"/>
                    </a:cubicBezTo>
                    <a:cubicBezTo>
                      <a:pt x="49" y="85"/>
                      <a:pt x="25" y="93"/>
                      <a:pt x="25" y="107"/>
                    </a:cubicBezTo>
                    <a:cubicBezTo>
                      <a:pt x="25" y="121"/>
                      <a:pt x="49" y="124"/>
                      <a:pt x="57" y="124"/>
                    </a:cubicBezTo>
                    <a:cubicBezTo>
                      <a:pt x="65" y="124"/>
                      <a:pt x="78" y="123"/>
                      <a:pt x="93" y="123"/>
                    </a:cubicBezTo>
                    <a:cubicBezTo>
                      <a:pt x="114" y="123"/>
                      <a:pt x="175" y="158"/>
                      <a:pt x="212" y="158"/>
                    </a:cubicBezTo>
                    <a:cubicBezTo>
                      <a:pt x="249" y="158"/>
                      <a:pt x="268" y="140"/>
                      <a:pt x="276" y="133"/>
                    </a:cubicBezTo>
                    <a:cubicBezTo>
                      <a:pt x="276" y="122"/>
                      <a:pt x="276" y="61"/>
                      <a:pt x="276" y="61"/>
                    </a:cubicBezTo>
                    <a:cubicBezTo>
                      <a:pt x="261" y="68"/>
                      <a:pt x="259" y="69"/>
                      <a:pt x="252" y="68"/>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grpSp>
        <p:grpSp>
          <p:nvGrpSpPr>
            <p:cNvPr id="23" name="Group 27"/>
            <p:cNvGrpSpPr>
              <a:grpSpLocks noChangeAspect="1"/>
            </p:cNvGrpSpPr>
            <p:nvPr/>
          </p:nvGrpSpPr>
          <p:grpSpPr bwMode="auto">
            <a:xfrm>
              <a:off x="8868096" y="3812611"/>
              <a:ext cx="381960" cy="388640"/>
              <a:chOff x="4766" y="1799"/>
              <a:chExt cx="629" cy="640"/>
            </a:xfrm>
            <a:solidFill>
              <a:srgbClr val="663C77"/>
            </a:solidFill>
          </p:grpSpPr>
          <p:sp>
            <p:nvSpPr>
              <p:cNvPr id="28" name="Freeform 28"/>
              <p:cNvSpPr>
                <a:spLocks noEditPoints="1"/>
              </p:cNvSpPr>
              <p:nvPr/>
            </p:nvSpPr>
            <p:spPr bwMode="auto">
              <a:xfrm>
                <a:off x="5017" y="2057"/>
                <a:ext cx="191" cy="191"/>
              </a:xfrm>
              <a:custGeom>
                <a:avLst/>
                <a:gdLst>
                  <a:gd name="T0" fmla="*/ 40 w 80"/>
                  <a:gd name="T1" fmla="*/ 61 h 80"/>
                  <a:gd name="T2" fmla="*/ 20 w 80"/>
                  <a:gd name="T3" fmla="*/ 40 h 80"/>
                  <a:gd name="T4" fmla="*/ 40 w 80"/>
                  <a:gd name="T5" fmla="*/ 20 h 80"/>
                  <a:gd name="T6" fmla="*/ 61 w 80"/>
                  <a:gd name="T7" fmla="*/ 40 h 80"/>
                  <a:gd name="T8" fmla="*/ 40 w 80"/>
                  <a:gd name="T9" fmla="*/ 61 h 80"/>
                  <a:gd name="T10" fmla="*/ 40 w 80"/>
                  <a:gd name="T11" fmla="*/ 61 h 80"/>
                  <a:gd name="T12" fmla="*/ 34 w 80"/>
                  <a:gd name="T13" fmla="*/ 0 h 80"/>
                  <a:gd name="T14" fmla="*/ 34 w 80"/>
                  <a:gd name="T15" fmla="*/ 8 h 80"/>
                  <a:gd name="T16" fmla="*/ 22 w 80"/>
                  <a:gd name="T17" fmla="*/ 13 h 80"/>
                  <a:gd name="T18" fmla="*/ 17 w 80"/>
                  <a:gd name="T19" fmla="*/ 8 h 80"/>
                  <a:gd name="T20" fmla="*/ 8 w 80"/>
                  <a:gd name="T21" fmla="*/ 16 h 80"/>
                  <a:gd name="T22" fmla="*/ 13 w 80"/>
                  <a:gd name="T23" fmla="*/ 22 h 80"/>
                  <a:gd name="T24" fmla="*/ 8 w 80"/>
                  <a:gd name="T25" fmla="*/ 34 h 80"/>
                  <a:gd name="T26" fmla="*/ 0 w 80"/>
                  <a:gd name="T27" fmla="*/ 34 h 80"/>
                  <a:gd name="T28" fmla="*/ 0 w 80"/>
                  <a:gd name="T29" fmla="*/ 47 h 80"/>
                  <a:gd name="T30" fmla="*/ 8 w 80"/>
                  <a:gd name="T31" fmla="*/ 47 h 80"/>
                  <a:gd name="T32" fmla="*/ 13 w 80"/>
                  <a:gd name="T33" fmla="*/ 59 h 80"/>
                  <a:gd name="T34" fmla="*/ 8 w 80"/>
                  <a:gd name="T35" fmla="*/ 64 h 80"/>
                  <a:gd name="T36" fmla="*/ 17 w 80"/>
                  <a:gd name="T37" fmla="*/ 73 h 80"/>
                  <a:gd name="T38" fmla="*/ 22 w 80"/>
                  <a:gd name="T39" fmla="*/ 68 h 80"/>
                  <a:gd name="T40" fmla="*/ 34 w 80"/>
                  <a:gd name="T41" fmla="*/ 73 h 80"/>
                  <a:gd name="T42" fmla="*/ 34 w 80"/>
                  <a:gd name="T43" fmla="*/ 80 h 80"/>
                  <a:gd name="T44" fmla="*/ 47 w 80"/>
                  <a:gd name="T45" fmla="*/ 80 h 80"/>
                  <a:gd name="T46" fmla="*/ 47 w 80"/>
                  <a:gd name="T47" fmla="*/ 73 h 80"/>
                  <a:gd name="T48" fmla="*/ 59 w 80"/>
                  <a:gd name="T49" fmla="*/ 68 h 80"/>
                  <a:gd name="T50" fmla="*/ 64 w 80"/>
                  <a:gd name="T51" fmla="*/ 73 h 80"/>
                  <a:gd name="T52" fmla="*/ 73 w 80"/>
                  <a:gd name="T53" fmla="*/ 64 h 80"/>
                  <a:gd name="T54" fmla="*/ 68 w 80"/>
                  <a:gd name="T55" fmla="*/ 59 h 80"/>
                  <a:gd name="T56" fmla="*/ 73 w 80"/>
                  <a:gd name="T57" fmla="*/ 47 h 80"/>
                  <a:gd name="T58" fmla="*/ 80 w 80"/>
                  <a:gd name="T59" fmla="*/ 47 h 80"/>
                  <a:gd name="T60" fmla="*/ 80 w 80"/>
                  <a:gd name="T61" fmla="*/ 34 h 80"/>
                  <a:gd name="T62" fmla="*/ 73 w 80"/>
                  <a:gd name="T63" fmla="*/ 34 h 80"/>
                  <a:gd name="T64" fmla="*/ 68 w 80"/>
                  <a:gd name="T65" fmla="*/ 22 h 80"/>
                  <a:gd name="T66" fmla="*/ 73 w 80"/>
                  <a:gd name="T67" fmla="*/ 16 h 80"/>
                  <a:gd name="T68" fmla="*/ 64 w 80"/>
                  <a:gd name="T69" fmla="*/ 8 h 80"/>
                  <a:gd name="T70" fmla="*/ 59 w 80"/>
                  <a:gd name="T71" fmla="*/ 13 h 80"/>
                  <a:gd name="T72" fmla="*/ 47 w 80"/>
                  <a:gd name="T73" fmla="*/ 8 h 80"/>
                  <a:gd name="T74" fmla="*/ 47 w 80"/>
                  <a:gd name="T75" fmla="*/ 0 h 80"/>
                  <a:gd name="T76" fmla="*/ 34 w 80"/>
                  <a:gd name="T7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80">
                    <a:moveTo>
                      <a:pt x="40" y="61"/>
                    </a:moveTo>
                    <a:cubicBezTo>
                      <a:pt x="29" y="61"/>
                      <a:pt x="20" y="52"/>
                      <a:pt x="20" y="40"/>
                    </a:cubicBezTo>
                    <a:cubicBezTo>
                      <a:pt x="20" y="29"/>
                      <a:pt x="29" y="20"/>
                      <a:pt x="40" y="20"/>
                    </a:cubicBezTo>
                    <a:cubicBezTo>
                      <a:pt x="52" y="20"/>
                      <a:pt x="61" y="29"/>
                      <a:pt x="61" y="40"/>
                    </a:cubicBezTo>
                    <a:cubicBezTo>
                      <a:pt x="61" y="52"/>
                      <a:pt x="52" y="61"/>
                      <a:pt x="40" y="61"/>
                    </a:cubicBezTo>
                    <a:cubicBezTo>
                      <a:pt x="40" y="61"/>
                      <a:pt x="40" y="61"/>
                      <a:pt x="40" y="61"/>
                    </a:cubicBezTo>
                    <a:moveTo>
                      <a:pt x="34" y="0"/>
                    </a:moveTo>
                    <a:cubicBezTo>
                      <a:pt x="34" y="8"/>
                      <a:pt x="34" y="8"/>
                      <a:pt x="34" y="8"/>
                    </a:cubicBezTo>
                    <a:cubicBezTo>
                      <a:pt x="30" y="9"/>
                      <a:pt x="25" y="10"/>
                      <a:pt x="22" y="13"/>
                    </a:cubicBezTo>
                    <a:cubicBezTo>
                      <a:pt x="17" y="8"/>
                      <a:pt x="17" y="8"/>
                      <a:pt x="17" y="8"/>
                    </a:cubicBezTo>
                    <a:cubicBezTo>
                      <a:pt x="8" y="16"/>
                      <a:pt x="8" y="16"/>
                      <a:pt x="8" y="16"/>
                    </a:cubicBezTo>
                    <a:cubicBezTo>
                      <a:pt x="13" y="22"/>
                      <a:pt x="13" y="22"/>
                      <a:pt x="13" y="22"/>
                    </a:cubicBezTo>
                    <a:cubicBezTo>
                      <a:pt x="10" y="25"/>
                      <a:pt x="9" y="30"/>
                      <a:pt x="8" y="34"/>
                    </a:cubicBezTo>
                    <a:cubicBezTo>
                      <a:pt x="0" y="34"/>
                      <a:pt x="0" y="34"/>
                      <a:pt x="0" y="34"/>
                    </a:cubicBezTo>
                    <a:cubicBezTo>
                      <a:pt x="0" y="47"/>
                      <a:pt x="0" y="47"/>
                      <a:pt x="0" y="47"/>
                    </a:cubicBezTo>
                    <a:cubicBezTo>
                      <a:pt x="8" y="47"/>
                      <a:pt x="8" y="47"/>
                      <a:pt x="8" y="47"/>
                    </a:cubicBezTo>
                    <a:cubicBezTo>
                      <a:pt x="9" y="51"/>
                      <a:pt x="10" y="55"/>
                      <a:pt x="13" y="59"/>
                    </a:cubicBezTo>
                    <a:cubicBezTo>
                      <a:pt x="8" y="64"/>
                      <a:pt x="8" y="64"/>
                      <a:pt x="8" y="64"/>
                    </a:cubicBezTo>
                    <a:cubicBezTo>
                      <a:pt x="17" y="73"/>
                      <a:pt x="17" y="73"/>
                      <a:pt x="17" y="73"/>
                    </a:cubicBezTo>
                    <a:cubicBezTo>
                      <a:pt x="22" y="68"/>
                      <a:pt x="22" y="68"/>
                      <a:pt x="22" y="68"/>
                    </a:cubicBezTo>
                    <a:cubicBezTo>
                      <a:pt x="25" y="70"/>
                      <a:pt x="30" y="72"/>
                      <a:pt x="34" y="73"/>
                    </a:cubicBezTo>
                    <a:cubicBezTo>
                      <a:pt x="34" y="80"/>
                      <a:pt x="34" y="80"/>
                      <a:pt x="34" y="80"/>
                    </a:cubicBezTo>
                    <a:cubicBezTo>
                      <a:pt x="47" y="80"/>
                      <a:pt x="47" y="80"/>
                      <a:pt x="47" y="80"/>
                    </a:cubicBezTo>
                    <a:cubicBezTo>
                      <a:pt x="47" y="73"/>
                      <a:pt x="47" y="73"/>
                      <a:pt x="47" y="73"/>
                    </a:cubicBezTo>
                    <a:cubicBezTo>
                      <a:pt x="51" y="72"/>
                      <a:pt x="55" y="70"/>
                      <a:pt x="59" y="68"/>
                    </a:cubicBezTo>
                    <a:cubicBezTo>
                      <a:pt x="64" y="73"/>
                      <a:pt x="64" y="73"/>
                      <a:pt x="64" y="73"/>
                    </a:cubicBezTo>
                    <a:cubicBezTo>
                      <a:pt x="73" y="64"/>
                      <a:pt x="73" y="64"/>
                      <a:pt x="73" y="64"/>
                    </a:cubicBezTo>
                    <a:cubicBezTo>
                      <a:pt x="68" y="59"/>
                      <a:pt x="68" y="59"/>
                      <a:pt x="68" y="59"/>
                    </a:cubicBezTo>
                    <a:cubicBezTo>
                      <a:pt x="70" y="55"/>
                      <a:pt x="72" y="51"/>
                      <a:pt x="73" y="47"/>
                    </a:cubicBezTo>
                    <a:cubicBezTo>
                      <a:pt x="80" y="47"/>
                      <a:pt x="80" y="47"/>
                      <a:pt x="80" y="47"/>
                    </a:cubicBezTo>
                    <a:cubicBezTo>
                      <a:pt x="80" y="34"/>
                      <a:pt x="80" y="34"/>
                      <a:pt x="80" y="34"/>
                    </a:cubicBezTo>
                    <a:cubicBezTo>
                      <a:pt x="73" y="34"/>
                      <a:pt x="73" y="34"/>
                      <a:pt x="73" y="34"/>
                    </a:cubicBezTo>
                    <a:cubicBezTo>
                      <a:pt x="72" y="30"/>
                      <a:pt x="70" y="25"/>
                      <a:pt x="68" y="22"/>
                    </a:cubicBezTo>
                    <a:cubicBezTo>
                      <a:pt x="73" y="16"/>
                      <a:pt x="73" y="16"/>
                      <a:pt x="73" y="16"/>
                    </a:cubicBezTo>
                    <a:cubicBezTo>
                      <a:pt x="64" y="8"/>
                      <a:pt x="64" y="8"/>
                      <a:pt x="64" y="8"/>
                    </a:cubicBezTo>
                    <a:cubicBezTo>
                      <a:pt x="59" y="13"/>
                      <a:pt x="59" y="13"/>
                      <a:pt x="59" y="13"/>
                    </a:cubicBezTo>
                    <a:cubicBezTo>
                      <a:pt x="55" y="10"/>
                      <a:pt x="51" y="9"/>
                      <a:pt x="47" y="8"/>
                    </a:cubicBezTo>
                    <a:cubicBezTo>
                      <a:pt x="47" y="0"/>
                      <a:pt x="47" y="0"/>
                      <a:pt x="47" y="0"/>
                    </a:cubicBezTo>
                    <a:cubicBezTo>
                      <a:pt x="34" y="0"/>
                      <a:pt x="34" y="0"/>
                      <a:pt x="3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29" name="Freeform 29"/>
              <p:cNvSpPr>
                <a:spLocks noEditPoints="1"/>
              </p:cNvSpPr>
              <p:nvPr/>
            </p:nvSpPr>
            <p:spPr bwMode="auto">
              <a:xfrm>
                <a:off x="5203" y="1799"/>
                <a:ext cx="192" cy="174"/>
              </a:xfrm>
              <a:custGeom>
                <a:avLst/>
                <a:gdLst>
                  <a:gd name="T0" fmla="*/ 40 w 80"/>
                  <a:gd name="T1" fmla="*/ 53 h 73"/>
                  <a:gd name="T2" fmla="*/ 27 w 80"/>
                  <a:gd name="T3" fmla="*/ 40 h 73"/>
                  <a:gd name="T4" fmla="*/ 40 w 80"/>
                  <a:gd name="T5" fmla="*/ 27 h 73"/>
                  <a:gd name="T6" fmla="*/ 53 w 80"/>
                  <a:gd name="T7" fmla="*/ 40 h 73"/>
                  <a:gd name="T8" fmla="*/ 40 w 80"/>
                  <a:gd name="T9" fmla="*/ 53 h 73"/>
                  <a:gd name="T10" fmla="*/ 34 w 80"/>
                  <a:gd name="T11" fmla="*/ 0 h 73"/>
                  <a:gd name="T12" fmla="*/ 34 w 80"/>
                  <a:gd name="T13" fmla="*/ 7 h 73"/>
                  <a:gd name="T14" fmla="*/ 21 w 80"/>
                  <a:gd name="T15" fmla="*/ 12 h 73"/>
                  <a:gd name="T16" fmla="*/ 16 w 80"/>
                  <a:gd name="T17" fmla="*/ 7 h 73"/>
                  <a:gd name="T18" fmla="*/ 7 w 80"/>
                  <a:gd name="T19" fmla="*/ 16 h 73"/>
                  <a:gd name="T20" fmla="*/ 13 w 80"/>
                  <a:gd name="T21" fmla="*/ 21 h 73"/>
                  <a:gd name="T22" fmla="*/ 7 w 80"/>
                  <a:gd name="T23" fmla="*/ 34 h 73"/>
                  <a:gd name="T24" fmla="*/ 0 w 80"/>
                  <a:gd name="T25" fmla="*/ 34 h 73"/>
                  <a:gd name="T26" fmla="*/ 0 w 80"/>
                  <a:gd name="T27" fmla="*/ 39 h 73"/>
                  <a:gd name="T28" fmla="*/ 22 w 80"/>
                  <a:gd name="T29" fmla="*/ 48 h 73"/>
                  <a:gd name="T30" fmla="*/ 18 w 80"/>
                  <a:gd name="T31" fmla="*/ 57 h 73"/>
                  <a:gd name="T32" fmla="*/ 27 w 80"/>
                  <a:gd name="T33" fmla="*/ 63 h 73"/>
                  <a:gd name="T34" fmla="*/ 34 w 80"/>
                  <a:gd name="T35" fmla="*/ 56 h 73"/>
                  <a:gd name="T36" fmla="*/ 49 w 80"/>
                  <a:gd name="T37" fmla="*/ 72 h 73"/>
                  <a:gd name="T38" fmla="*/ 59 w 80"/>
                  <a:gd name="T39" fmla="*/ 67 h 73"/>
                  <a:gd name="T40" fmla="*/ 64 w 80"/>
                  <a:gd name="T41" fmla="*/ 73 h 73"/>
                  <a:gd name="T42" fmla="*/ 73 w 80"/>
                  <a:gd name="T43" fmla="*/ 64 h 73"/>
                  <a:gd name="T44" fmla="*/ 67 w 80"/>
                  <a:gd name="T45" fmla="*/ 59 h 73"/>
                  <a:gd name="T46" fmla="*/ 73 w 80"/>
                  <a:gd name="T47" fmla="*/ 46 h 73"/>
                  <a:gd name="T48" fmla="*/ 80 w 80"/>
                  <a:gd name="T49" fmla="*/ 46 h 73"/>
                  <a:gd name="T50" fmla="*/ 80 w 80"/>
                  <a:gd name="T51" fmla="*/ 34 h 73"/>
                  <a:gd name="T52" fmla="*/ 73 w 80"/>
                  <a:gd name="T53" fmla="*/ 34 h 73"/>
                  <a:gd name="T54" fmla="*/ 67 w 80"/>
                  <a:gd name="T55" fmla="*/ 21 h 73"/>
                  <a:gd name="T56" fmla="*/ 73 w 80"/>
                  <a:gd name="T57" fmla="*/ 16 h 73"/>
                  <a:gd name="T58" fmla="*/ 64 w 80"/>
                  <a:gd name="T59" fmla="*/ 7 h 73"/>
                  <a:gd name="T60" fmla="*/ 59 w 80"/>
                  <a:gd name="T61" fmla="*/ 12 h 73"/>
                  <a:gd name="T62" fmla="*/ 46 w 80"/>
                  <a:gd name="T63" fmla="*/ 7 h 73"/>
                  <a:gd name="T64" fmla="*/ 46 w 80"/>
                  <a:gd name="T65" fmla="*/ 0 h 73"/>
                  <a:gd name="T66" fmla="*/ 34 w 80"/>
                  <a:gd name="T6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73">
                    <a:moveTo>
                      <a:pt x="40" y="53"/>
                    </a:moveTo>
                    <a:cubicBezTo>
                      <a:pt x="33" y="53"/>
                      <a:pt x="27" y="47"/>
                      <a:pt x="27" y="40"/>
                    </a:cubicBezTo>
                    <a:cubicBezTo>
                      <a:pt x="27" y="33"/>
                      <a:pt x="33" y="27"/>
                      <a:pt x="40" y="27"/>
                    </a:cubicBezTo>
                    <a:cubicBezTo>
                      <a:pt x="47" y="27"/>
                      <a:pt x="53" y="33"/>
                      <a:pt x="53" y="40"/>
                    </a:cubicBezTo>
                    <a:cubicBezTo>
                      <a:pt x="53" y="47"/>
                      <a:pt x="47" y="53"/>
                      <a:pt x="40" y="53"/>
                    </a:cubicBezTo>
                    <a:moveTo>
                      <a:pt x="34" y="0"/>
                    </a:moveTo>
                    <a:cubicBezTo>
                      <a:pt x="34" y="7"/>
                      <a:pt x="34" y="7"/>
                      <a:pt x="34" y="7"/>
                    </a:cubicBezTo>
                    <a:cubicBezTo>
                      <a:pt x="29" y="8"/>
                      <a:pt x="25" y="10"/>
                      <a:pt x="21" y="12"/>
                    </a:cubicBezTo>
                    <a:cubicBezTo>
                      <a:pt x="16" y="7"/>
                      <a:pt x="16" y="7"/>
                      <a:pt x="16" y="7"/>
                    </a:cubicBezTo>
                    <a:cubicBezTo>
                      <a:pt x="7" y="16"/>
                      <a:pt x="7" y="16"/>
                      <a:pt x="7" y="16"/>
                    </a:cubicBezTo>
                    <a:cubicBezTo>
                      <a:pt x="13" y="21"/>
                      <a:pt x="13" y="21"/>
                      <a:pt x="13" y="21"/>
                    </a:cubicBezTo>
                    <a:cubicBezTo>
                      <a:pt x="10" y="25"/>
                      <a:pt x="8" y="29"/>
                      <a:pt x="7" y="34"/>
                    </a:cubicBezTo>
                    <a:cubicBezTo>
                      <a:pt x="0" y="34"/>
                      <a:pt x="0" y="34"/>
                      <a:pt x="0" y="34"/>
                    </a:cubicBezTo>
                    <a:cubicBezTo>
                      <a:pt x="0" y="39"/>
                      <a:pt x="0" y="39"/>
                      <a:pt x="0" y="39"/>
                    </a:cubicBezTo>
                    <a:cubicBezTo>
                      <a:pt x="22" y="48"/>
                      <a:pt x="22" y="48"/>
                      <a:pt x="22" y="48"/>
                    </a:cubicBezTo>
                    <a:cubicBezTo>
                      <a:pt x="22" y="48"/>
                      <a:pt x="19" y="56"/>
                      <a:pt x="18" y="57"/>
                    </a:cubicBezTo>
                    <a:cubicBezTo>
                      <a:pt x="21" y="59"/>
                      <a:pt x="24" y="61"/>
                      <a:pt x="27" y="63"/>
                    </a:cubicBezTo>
                    <a:cubicBezTo>
                      <a:pt x="28" y="62"/>
                      <a:pt x="34" y="56"/>
                      <a:pt x="34" y="56"/>
                    </a:cubicBezTo>
                    <a:cubicBezTo>
                      <a:pt x="49" y="72"/>
                      <a:pt x="49" y="72"/>
                      <a:pt x="49" y="72"/>
                    </a:cubicBezTo>
                    <a:cubicBezTo>
                      <a:pt x="53" y="71"/>
                      <a:pt x="56" y="69"/>
                      <a:pt x="59" y="67"/>
                    </a:cubicBezTo>
                    <a:cubicBezTo>
                      <a:pt x="64" y="73"/>
                      <a:pt x="64" y="73"/>
                      <a:pt x="64" y="73"/>
                    </a:cubicBezTo>
                    <a:cubicBezTo>
                      <a:pt x="73" y="64"/>
                      <a:pt x="73" y="64"/>
                      <a:pt x="73" y="64"/>
                    </a:cubicBezTo>
                    <a:cubicBezTo>
                      <a:pt x="67" y="59"/>
                      <a:pt x="67" y="59"/>
                      <a:pt x="67" y="59"/>
                    </a:cubicBezTo>
                    <a:cubicBezTo>
                      <a:pt x="70" y="55"/>
                      <a:pt x="72" y="51"/>
                      <a:pt x="73" y="46"/>
                    </a:cubicBezTo>
                    <a:cubicBezTo>
                      <a:pt x="80" y="46"/>
                      <a:pt x="80" y="46"/>
                      <a:pt x="80" y="46"/>
                    </a:cubicBezTo>
                    <a:cubicBezTo>
                      <a:pt x="80" y="34"/>
                      <a:pt x="80" y="34"/>
                      <a:pt x="80" y="34"/>
                    </a:cubicBezTo>
                    <a:cubicBezTo>
                      <a:pt x="73" y="34"/>
                      <a:pt x="73" y="34"/>
                      <a:pt x="73" y="34"/>
                    </a:cubicBezTo>
                    <a:cubicBezTo>
                      <a:pt x="72" y="29"/>
                      <a:pt x="70" y="25"/>
                      <a:pt x="67" y="21"/>
                    </a:cubicBezTo>
                    <a:cubicBezTo>
                      <a:pt x="73" y="16"/>
                      <a:pt x="73" y="16"/>
                      <a:pt x="73" y="16"/>
                    </a:cubicBezTo>
                    <a:cubicBezTo>
                      <a:pt x="64" y="7"/>
                      <a:pt x="64" y="7"/>
                      <a:pt x="64" y="7"/>
                    </a:cubicBezTo>
                    <a:cubicBezTo>
                      <a:pt x="59" y="12"/>
                      <a:pt x="59" y="12"/>
                      <a:pt x="59" y="12"/>
                    </a:cubicBezTo>
                    <a:cubicBezTo>
                      <a:pt x="55" y="10"/>
                      <a:pt x="51" y="8"/>
                      <a:pt x="46" y="7"/>
                    </a:cubicBezTo>
                    <a:cubicBezTo>
                      <a:pt x="46" y="0"/>
                      <a:pt x="46" y="0"/>
                      <a:pt x="46" y="0"/>
                    </a:cubicBezTo>
                    <a:cubicBezTo>
                      <a:pt x="34" y="0"/>
                      <a:pt x="34" y="0"/>
                      <a:pt x="34"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30" name="Freeform 30"/>
              <p:cNvSpPr>
                <a:spLocks/>
              </p:cNvSpPr>
              <p:nvPr/>
            </p:nvSpPr>
            <p:spPr bwMode="auto">
              <a:xfrm>
                <a:off x="4766" y="2248"/>
                <a:ext cx="191" cy="191"/>
              </a:xfrm>
              <a:custGeom>
                <a:avLst/>
                <a:gdLst>
                  <a:gd name="T0" fmla="*/ 17 w 80"/>
                  <a:gd name="T1" fmla="*/ 0 h 80"/>
                  <a:gd name="T2" fmla="*/ 8 w 80"/>
                  <a:gd name="T3" fmla="*/ 10 h 80"/>
                  <a:gd name="T4" fmla="*/ 13 w 80"/>
                  <a:gd name="T5" fmla="*/ 16 h 80"/>
                  <a:gd name="T6" fmla="*/ 8 w 80"/>
                  <a:gd name="T7" fmla="*/ 29 h 80"/>
                  <a:gd name="T8" fmla="*/ 0 w 80"/>
                  <a:gd name="T9" fmla="*/ 29 h 80"/>
                  <a:gd name="T10" fmla="*/ 0 w 80"/>
                  <a:gd name="T11" fmla="*/ 43 h 80"/>
                  <a:gd name="T12" fmla="*/ 8 w 80"/>
                  <a:gd name="T13" fmla="*/ 43 h 80"/>
                  <a:gd name="T14" fmla="*/ 13 w 80"/>
                  <a:gd name="T15" fmla="*/ 57 h 80"/>
                  <a:gd name="T16" fmla="*/ 8 w 80"/>
                  <a:gd name="T17" fmla="*/ 63 h 80"/>
                  <a:gd name="T18" fmla="*/ 17 w 80"/>
                  <a:gd name="T19" fmla="*/ 72 h 80"/>
                  <a:gd name="T20" fmla="*/ 23 w 80"/>
                  <a:gd name="T21" fmla="*/ 67 h 80"/>
                  <a:gd name="T22" fmla="*/ 37 w 80"/>
                  <a:gd name="T23" fmla="*/ 72 h 80"/>
                  <a:gd name="T24" fmla="*/ 37 w 80"/>
                  <a:gd name="T25" fmla="*/ 80 h 80"/>
                  <a:gd name="T26" fmla="*/ 51 w 80"/>
                  <a:gd name="T27" fmla="*/ 80 h 80"/>
                  <a:gd name="T28" fmla="*/ 51 w 80"/>
                  <a:gd name="T29" fmla="*/ 72 h 80"/>
                  <a:gd name="T30" fmla="*/ 64 w 80"/>
                  <a:gd name="T31" fmla="*/ 67 h 80"/>
                  <a:gd name="T32" fmla="*/ 70 w 80"/>
                  <a:gd name="T33" fmla="*/ 72 h 80"/>
                  <a:gd name="T34" fmla="*/ 80 w 80"/>
                  <a:gd name="T35" fmla="*/ 63 h 80"/>
                  <a:gd name="T36" fmla="*/ 74 w 80"/>
                  <a:gd name="T37" fmla="*/ 57 h 80"/>
                  <a:gd name="T38" fmla="*/ 78 w 80"/>
                  <a:gd name="T39" fmla="*/ 49 h 80"/>
                  <a:gd name="T40" fmla="*/ 74 w 80"/>
                  <a:gd name="T41" fmla="*/ 53 h 80"/>
                  <a:gd name="T42" fmla="*/ 53 w 80"/>
                  <a:gd name="T43" fmla="*/ 32 h 80"/>
                  <a:gd name="T44" fmla="*/ 60 w 80"/>
                  <a:gd name="T45" fmla="*/ 24 h 80"/>
                  <a:gd name="T46" fmla="*/ 53 w 80"/>
                  <a:gd name="T47" fmla="*/ 13 h 80"/>
                  <a:gd name="T48" fmla="*/ 43 w 80"/>
                  <a:gd name="T49" fmla="*/ 17 h 80"/>
                  <a:gd name="T50" fmla="*/ 37 w 80"/>
                  <a:gd name="T51" fmla="*/ 0 h 80"/>
                  <a:gd name="T52" fmla="*/ 37 w 80"/>
                  <a:gd name="T53" fmla="*/ 0 h 80"/>
                  <a:gd name="T54" fmla="*/ 23 w 80"/>
                  <a:gd name="T55" fmla="*/ 6 h 80"/>
                  <a:gd name="T56" fmla="*/ 17 w 80"/>
                  <a:gd name="T5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 h="80">
                    <a:moveTo>
                      <a:pt x="17" y="0"/>
                    </a:moveTo>
                    <a:cubicBezTo>
                      <a:pt x="8" y="10"/>
                      <a:pt x="8" y="10"/>
                      <a:pt x="8" y="10"/>
                    </a:cubicBezTo>
                    <a:cubicBezTo>
                      <a:pt x="13" y="16"/>
                      <a:pt x="13" y="16"/>
                      <a:pt x="13" y="16"/>
                    </a:cubicBezTo>
                    <a:cubicBezTo>
                      <a:pt x="11" y="20"/>
                      <a:pt x="9" y="24"/>
                      <a:pt x="8" y="29"/>
                    </a:cubicBezTo>
                    <a:cubicBezTo>
                      <a:pt x="0" y="29"/>
                      <a:pt x="0" y="29"/>
                      <a:pt x="0" y="29"/>
                    </a:cubicBezTo>
                    <a:cubicBezTo>
                      <a:pt x="0" y="43"/>
                      <a:pt x="0" y="43"/>
                      <a:pt x="0" y="43"/>
                    </a:cubicBezTo>
                    <a:cubicBezTo>
                      <a:pt x="8" y="43"/>
                      <a:pt x="8" y="43"/>
                      <a:pt x="8" y="43"/>
                    </a:cubicBezTo>
                    <a:cubicBezTo>
                      <a:pt x="9" y="48"/>
                      <a:pt x="11" y="53"/>
                      <a:pt x="13" y="57"/>
                    </a:cubicBezTo>
                    <a:cubicBezTo>
                      <a:pt x="8" y="63"/>
                      <a:pt x="8" y="63"/>
                      <a:pt x="8" y="63"/>
                    </a:cubicBezTo>
                    <a:cubicBezTo>
                      <a:pt x="17" y="72"/>
                      <a:pt x="17" y="72"/>
                      <a:pt x="17" y="72"/>
                    </a:cubicBezTo>
                    <a:cubicBezTo>
                      <a:pt x="23" y="67"/>
                      <a:pt x="23" y="67"/>
                      <a:pt x="23" y="67"/>
                    </a:cubicBezTo>
                    <a:cubicBezTo>
                      <a:pt x="27" y="69"/>
                      <a:pt x="32" y="71"/>
                      <a:pt x="37" y="72"/>
                    </a:cubicBezTo>
                    <a:cubicBezTo>
                      <a:pt x="37" y="80"/>
                      <a:pt x="37" y="80"/>
                      <a:pt x="37" y="80"/>
                    </a:cubicBezTo>
                    <a:cubicBezTo>
                      <a:pt x="51" y="80"/>
                      <a:pt x="51" y="80"/>
                      <a:pt x="51" y="80"/>
                    </a:cubicBezTo>
                    <a:cubicBezTo>
                      <a:pt x="51" y="72"/>
                      <a:pt x="51" y="72"/>
                      <a:pt x="51" y="72"/>
                    </a:cubicBezTo>
                    <a:cubicBezTo>
                      <a:pt x="56" y="71"/>
                      <a:pt x="60" y="69"/>
                      <a:pt x="64" y="67"/>
                    </a:cubicBezTo>
                    <a:cubicBezTo>
                      <a:pt x="70" y="72"/>
                      <a:pt x="70" y="72"/>
                      <a:pt x="70" y="72"/>
                    </a:cubicBezTo>
                    <a:cubicBezTo>
                      <a:pt x="80" y="63"/>
                      <a:pt x="80" y="63"/>
                      <a:pt x="80" y="63"/>
                    </a:cubicBezTo>
                    <a:cubicBezTo>
                      <a:pt x="74" y="57"/>
                      <a:pt x="74" y="57"/>
                      <a:pt x="74" y="57"/>
                    </a:cubicBezTo>
                    <a:cubicBezTo>
                      <a:pt x="76" y="54"/>
                      <a:pt x="77" y="52"/>
                      <a:pt x="78" y="49"/>
                    </a:cubicBezTo>
                    <a:cubicBezTo>
                      <a:pt x="76" y="51"/>
                      <a:pt x="74" y="53"/>
                      <a:pt x="74" y="53"/>
                    </a:cubicBezTo>
                    <a:cubicBezTo>
                      <a:pt x="53" y="32"/>
                      <a:pt x="53" y="32"/>
                      <a:pt x="53" y="32"/>
                    </a:cubicBezTo>
                    <a:cubicBezTo>
                      <a:pt x="53" y="32"/>
                      <a:pt x="59" y="26"/>
                      <a:pt x="60" y="24"/>
                    </a:cubicBezTo>
                    <a:cubicBezTo>
                      <a:pt x="57" y="21"/>
                      <a:pt x="55" y="17"/>
                      <a:pt x="53" y="13"/>
                    </a:cubicBezTo>
                    <a:cubicBezTo>
                      <a:pt x="51" y="14"/>
                      <a:pt x="43" y="17"/>
                      <a:pt x="43" y="17"/>
                    </a:cubicBezTo>
                    <a:cubicBezTo>
                      <a:pt x="37" y="0"/>
                      <a:pt x="37" y="0"/>
                      <a:pt x="37" y="0"/>
                    </a:cubicBezTo>
                    <a:cubicBezTo>
                      <a:pt x="37" y="0"/>
                      <a:pt x="37" y="0"/>
                      <a:pt x="37" y="0"/>
                    </a:cubicBezTo>
                    <a:cubicBezTo>
                      <a:pt x="32" y="1"/>
                      <a:pt x="27" y="3"/>
                      <a:pt x="23" y="6"/>
                    </a:cubicBezTo>
                    <a:cubicBezTo>
                      <a:pt x="17" y="0"/>
                      <a:pt x="17" y="0"/>
                      <a:pt x="17"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31" name="Freeform 31"/>
              <p:cNvSpPr>
                <a:spLocks noEditPoints="1"/>
              </p:cNvSpPr>
              <p:nvPr/>
            </p:nvSpPr>
            <p:spPr bwMode="auto">
              <a:xfrm>
                <a:off x="4852" y="1892"/>
                <a:ext cx="523" cy="523"/>
              </a:xfrm>
              <a:custGeom>
                <a:avLst/>
                <a:gdLst>
                  <a:gd name="T0" fmla="*/ 49 w 219"/>
                  <a:gd name="T1" fmla="*/ 159 h 219"/>
                  <a:gd name="T2" fmla="*/ 74 w 219"/>
                  <a:gd name="T3" fmla="*/ 159 h 219"/>
                  <a:gd name="T4" fmla="*/ 156 w 219"/>
                  <a:gd name="T5" fmla="*/ 172 h 219"/>
                  <a:gd name="T6" fmla="*/ 156 w 219"/>
                  <a:gd name="T7" fmla="*/ 147 h 219"/>
                  <a:gd name="T8" fmla="*/ 156 w 219"/>
                  <a:gd name="T9" fmla="*/ 172 h 219"/>
                  <a:gd name="T10" fmla="*/ 92 w 219"/>
                  <a:gd name="T11" fmla="*/ 74 h 219"/>
                  <a:gd name="T12" fmla="*/ 97 w 219"/>
                  <a:gd name="T13" fmla="*/ 63 h 219"/>
                  <a:gd name="T14" fmla="*/ 122 w 219"/>
                  <a:gd name="T15" fmla="*/ 72 h 219"/>
                  <a:gd name="T16" fmla="*/ 133 w 219"/>
                  <a:gd name="T17" fmla="*/ 68 h 219"/>
                  <a:gd name="T18" fmla="*/ 145 w 219"/>
                  <a:gd name="T19" fmla="*/ 92 h 219"/>
                  <a:gd name="T20" fmla="*/ 150 w 219"/>
                  <a:gd name="T21" fmla="*/ 97 h 219"/>
                  <a:gd name="T22" fmla="*/ 156 w 219"/>
                  <a:gd name="T23" fmla="*/ 122 h 219"/>
                  <a:gd name="T24" fmla="*/ 145 w 219"/>
                  <a:gd name="T25" fmla="*/ 127 h 219"/>
                  <a:gd name="T26" fmla="*/ 133 w 219"/>
                  <a:gd name="T27" fmla="*/ 151 h 219"/>
                  <a:gd name="T28" fmla="*/ 122 w 219"/>
                  <a:gd name="T29" fmla="*/ 147 h 219"/>
                  <a:gd name="T30" fmla="*/ 97 w 219"/>
                  <a:gd name="T31" fmla="*/ 156 h 219"/>
                  <a:gd name="T32" fmla="*/ 92 w 219"/>
                  <a:gd name="T33" fmla="*/ 145 h 219"/>
                  <a:gd name="T34" fmla="*/ 68 w 219"/>
                  <a:gd name="T35" fmla="*/ 133 h 219"/>
                  <a:gd name="T36" fmla="*/ 72 w 219"/>
                  <a:gd name="T37" fmla="*/ 122 h 219"/>
                  <a:gd name="T38" fmla="*/ 63 w 219"/>
                  <a:gd name="T39" fmla="*/ 97 h 219"/>
                  <a:gd name="T40" fmla="*/ 72 w 219"/>
                  <a:gd name="T41" fmla="*/ 97 h 219"/>
                  <a:gd name="T42" fmla="*/ 68 w 219"/>
                  <a:gd name="T43" fmla="*/ 85 h 219"/>
                  <a:gd name="T44" fmla="*/ 92 w 219"/>
                  <a:gd name="T45" fmla="*/ 74 h 219"/>
                  <a:gd name="T46" fmla="*/ 143 w 219"/>
                  <a:gd name="T47" fmla="*/ 59 h 219"/>
                  <a:gd name="T48" fmla="*/ 168 w 219"/>
                  <a:gd name="T49" fmla="*/ 59 h 219"/>
                  <a:gd name="T50" fmla="*/ 61 w 219"/>
                  <a:gd name="T51" fmla="*/ 71 h 219"/>
                  <a:gd name="T52" fmla="*/ 61 w 219"/>
                  <a:gd name="T53" fmla="*/ 46 h 219"/>
                  <a:gd name="T54" fmla="*/ 61 w 219"/>
                  <a:gd name="T55" fmla="*/ 71 h 219"/>
                  <a:gd name="T56" fmla="*/ 101 w 219"/>
                  <a:gd name="T57" fmla="*/ 0 h 219"/>
                  <a:gd name="T58" fmla="*/ 81 w 219"/>
                  <a:gd name="T59" fmla="*/ 13 h 219"/>
                  <a:gd name="T60" fmla="*/ 61 w 219"/>
                  <a:gd name="T61" fmla="*/ 11 h 219"/>
                  <a:gd name="T62" fmla="*/ 45 w 219"/>
                  <a:gd name="T63" fmla="*/ 32 h 219"/>
                  <a:gd name="T64" fmla="*/ 26 w 219"/>
                  <a:gd name="T65" fmla="*/ 38 h 219"/>
                  <a:gd name="T66" fmla="*/ 21 w 219"/>
                  <a:gd name="T67" fmla="*/ 62 h 219"/>
                  <a:gd name="T68" fmla="*/ 5 w 219"/>
                  <a:gd name="T69" fmla="*/ 74 h 219"/>
                  <a:gd name="T70" fmla="*/ 9 w 219"/>
                  <a:gd name="T71" fmla="*/ 101 h 219"/>
                  <a:gd name="T72" fmla="*/ 0 w 219"/>
                  <a:gd name="T73" fmla="*/ 118 h 219"/>
                  <a:gd name="T74" fmla="*/ 13 w 219"/>
                  <a:gd name="T75" fmla="*/ 138 h 219"/>
                  <a:gd name="T76" fmla="*/ 11 w 219"/>
                  <a:gd name="T77" fmla="*/ 158 h 219"/>
                  <a:gd name="T78" fmla="*/ 32 w 219"/>
                  <a:gd name="T79" fmla="*/ 174 h 219"/>
                  <a:gd name="T80" fmla="*/ 38 w 219"/>
                  <a:gd name="T81" fmla="*/ 193 h 219"/>
                  <a:gd name="T82" fmla="*/ 62 w 219"/>
                  <a:gd name="T83" fmla="*/ 198 h 219"/>
                  <a:gd name="T84" fmla="*/ 74 w 219"/>
                  <a:gd name="T85" fmla="*/ 213 h 219"/>
                  <a:gd name="T86" fmla="*/ 101 w 219"/>
                  <a:gd name="T87" fmla="*/ 210 h 219"/>
                  <a:gd name="T88" fmla="*/ 118 w 219"/>
                  <a:gd name="T89" fmla="*/ 219 h 219"/>
                  <a:gd name="T90" fmla="*/ 138 w 219"/>
                  <a:gd name="T91" fmla="*/ 206 h 219"/>
                  <a:gd name="T92" fmla="*/ 158 w 219"/>
                  <a:gd name="T93" fmla="*/ 208 h 219"/>
                  <a:gd name="T94" fmla="*/ 174 w 219"/>
                  <a:gd name="T95" fmla="*/ 186 h 219"/>
                  <a:gd name="T96" fmla="*/ 193 w 219"/>
                  <a:gd name="T97" fmla="*/ 181 h 219"/>
                  <a:gd name="T98" fmla="*/ 198 w 219"/>
                  <a:gd name="T99" fmla="*/ 157 h 219"/>
                  <a:gd name="T100" fmla="*/ 213 w 219"/>
                  <a:gd name="T101" fmla="*/ 145 h 219"/>
                  <a:gd name="T102" fmla="*/ 210 w 219"/>
                  <a:gd name="T103" fmla="*/ 118 h 219"/>
                  <a:gd name="T104" fmla="*/ 219 w 219"/>
                  <a:gd name="T105" fmla="*/ 101 h 219"/>
                  <a:gd name="T106" fmla="*/ 206 w 219"/>
                  <a:gd name="T107" fmla="*/ 81 h 219"/>
                  <a:gd name="T108" fmla="*/ 208 w 219"/>
                  <a:gd name="T109" fmla="*/ 61 h 219"/>
                  <a:gd name="T110" fmla="*/ 187 w 219"/>
                  <a:gd name="T111" fmla="*/ 45 h 219"/>
                  <a:gd name="T112" fmla="*/ 181 w 219"/>
                  <a:gd name="T113" fmla="*/ 26 h 219"/>
                  <a:gd name="T114" fmla="*/ 157 w 219"/>
                  <a:gd name="T115" fmla="*/ 21 h 219"/>
                  <a:gd name="T116" fmla="*/ 145 w 219"/>
                  <a:gd name="T117" fmla="*/ 5 h 219"/>
                  <a:gd name="T118" fmla="*/ 118 w 219"/>
                  <a:gd name="T119" fmla="*/ 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19">
                    <a:moveTo>
                      <a:pt x="61" y="172"/>
                    </a:moveTo>
                    <a:cubicBezTo>
                      <a:pt x="54" y="172"/>
                      <a:pt x="49" y="166"/>
                      <a:pt x="49" y="159"/>
                    </a:cubicBezTo>
                    <a:cubicBezTo>
                      <a:pt x="49" y="152"/>
                      <a:pt x="54" y="147"/>
                      <a:pt x="61" y="147"/>
                    </a:cubicBezTo>
                    <a:cubicBezTo>
                      <a:pt x="68" y="147"/>
                      <a:pt x="74" y="152"/>
                      <a:pt x="74" y="159"/>
                    </a:cubicBezTo>
                    <a:cubicBezTo>
                      <a:pt x="74" y="166"/>
                      <a:pt x="68" y="172"/>
                      <a:pt x="61" y="172"/>
                    </a:cubicBezTo>
                    <a:moveTo>
                      <a:pt x="156" y="172"/>
                    </a:moveTo>
                    <a:cubicBezTo>
                      <a:pt x="149" y="172"/>
                      <a:pt x="143" y="166"/>
                      <a:pt x="143" y="159"/>
                    </a:cubicBezTo>
                    <a:cubicBezTo>
                      <a:pt x="143" y="152"/>
                      <a:pt x="149" y="147"/>
                      <a:pt x="156" y="147"/>
                    </a:cubicBezTo>
                    <a:cubicBezTo>
                      <a:pt x="163" y="147"/>
                      <a:pt x="168" y="152"/>
                      <a:pt x="168" y="159"/>
                    </a:cubicBezTo>
                    <a:cubicBezTo>
                      <a:pt x="168" y="166"/>
                      <a:pt x="163" y="172"/>
                      <a:pt x="156" y="172"/>
                    </a:cubicBezTo>
                    <a:cubicBezTo>
                      <a:pt x="156" y="172"/>
                      <a:pt x="156" y="172"/>
                      <a:pt x="156" y="172"/>
                    </a:cubicBezTo>
                    <a:moveTo>
                      <a:pt x="92" y="74"/>
                    </a:moveTo>
                    <a:cubicBezTo>
                      <a:pt x="94" y="73"/>
                      <a:pt x="95" y="73"/>
                      <a:pt x="97" y="72"/>
                    </a:cubicBezTo>
                    <a:cubicBezTo>
                      <a:pt x="97" y="71"/>
                      <a:pt x="97" y="63"/>
                      <a:pt x="97" y="63"/>
                    </a:cubicBezTo>
                    <a:cubicBezTo>
                      <a:pt x="122" y="63"/>
                      <a:pt x="122" y="63"/>
                      <a:pt x="122" y="63"/>
                    </a:cubicBezTo>
                    <a:cubicBezTo>
                      <a:pt x="122" y="63"/>
                      <a:pt x="122" y="71"/>
                      <a:pt x="122" y="72"/>
                    </a:cubicBezTo>
                    <a:cubicBezTo>
                      <a:pt x="124" y="73"/>
                      <a:pt x="125" y="73"/>
                      <a:pt x="127" y="74"/>
                    </a:cubicBezTo>
                    <a:cubicBezTo>
                      <a:pt x="128" y="73"/>
                      <a:pt x="133" y="68"/>
                      <a:pt x="133" y="68"/>
                    </a:cubicBezTo>
                    <a:cubicBezTo>
                      <a:pt x="151" y="85"/>
                      <a:pt x="151" y="85"/>
                      <a:pt x="151" y="85"/>
                    </a:cubicBezTo>
                    <a:cubicBezTo>
                      <a:pt x="151" y="85"/>
                      <a:pt x="146" y="91"/>
                      <a:pt x="145" y="92"/>
                    </a:cubicBezTo>
                    <a:cubicBezTo>
                      <a:pt x="145" y="93"/>
                      <a:pt x="146" y="95"/>
                      <a:pt x="147" y="97"/>
                    </a:cubicBezTo>
                    <a:cubicBezTo>
                      <a:pt x="147" y="97"/>
                      <a:pt x="148" y="97"/>
                      <a:pt x="150" y="97"/>
                    </a:cubicBezTo>
                    <a:cubicBezTo>
                      <a:pt x="152" y="97"/>
                      <a:pt x="156" y="97"/>
                      <a:pt x="156" y="97"/>
                    </a:cubicBezTo>
                    <a:cubicBezTo>
                      <a:pt x="156" y="122"/>
                      <a:pt x="156" y="122"/>
                      <a:pt x="156" y="122"/>
                    </a:cubicBezTo>
                    <a:cubicBezTo>
                      <a:pt x="156" y="122"/>
                      <a:pt x="148" y="122"/>
                      <a:pt x="147" y="122"/>
                    </a:cubicBezTo>
                    <a:cubicBezTo>
                      <a:pt x="146" y="124"/>
                      <a:pt x="145" y="125"/>
                      <a:pt x="145" y="127"/>
                    </a:cubicBezTo>
                    <a:cubicBezTo>
                      <a:pt x="146" y="128"/>
                      <a:pt x="151" y="133"/>
                      <a:pt x="151" y="133"/>
                    </a:cubicBezTo>
                    <a:cubicBezTo>
                      <a:pt x="133" y="151"/>
                      <a:pt x="133" y="151"/>
                      <a:pt x="133" y="151"/>
                    </a:cubicBezTo>
                    <a:cubicBezTo>
                      <a:pt x="133" y="151"/>
                      <a:pt x="128" y="145"/>
                      <a:pt x="127" y="145"/>
                    </a:cubicBezTo>
                    <a:cubicBezTo>
                      <a:pt x="125" y="145"/>
                      <a:pt x="124" y="146"/>
                      <a:pt x="122" y="147"/>
                    </a:cubicBezTo>
                    <a:cubicBezTo>
                      <a:pt x="122" y="148"/>
                      <a:pt x="122" y="156"/>
                      <a:pt x="122" y="156"/>
                    </a:cubicBezTo>
                    <a:cubicBezTo>
                      <a:pt x="97" y="156"/>
                      <a:pt x="97" y="156"/>
                      <a:pt x="97" y="156"/>
                    </a:cubicBezTo>
                    <a:cubicBezTo>
                      <a:pt x="97" y="156"/>
                      <a:pt x="97" y="148"/>
                      <a:pt x="97" y="147"/>
                    </a:cubicBezTo>
                    <a:cubicBezTo>
                      <a:pt x="95" y="146"/>
                      <a:pt x="94" y="145"/>
                      <a:pt x="92" y="145"/>
                    </a:cubicBezTo>
                    <a:cubicBezTo>
                      <a:pt x="91" y="145"/>
                      <a:pt x="86" y="151"/>
                      <a:pt x="86" y="151"/>
                    </a:cubicBezTo>
                    <a:cubicBezTo>
                      <a:pt x="68" y="133"/>
                      <a:pt x="68" y="133"/>
                      <a:pt x="68" y="133"/>
                    </a:cubicBezTo>
                    <a:cubicBezTo>
                      <a:pt x="68" y="133"/>
                      <a:pt x="73" y="128"/>
                      <a:pt x="74" y="127"/>
                    </a:cubicBezTo>
                    <a:cubicBezTo>
                      <a:pt x="73" y="125"/>
                      <a:pt x="73" y="124"/>
                      <a:pt x="72" y="122"/>
                    </a:cubicBezTo>
                    <a:cubicBezTo>
                      <a:pt x="71" y="122"/>
                      <a:pt x="63" y="122"/>
                      <a:pt x="63" y="122"/>
                    </a:cubicBezTo>
                    <a:cubicBezTo>
                      <a:pt x="63" y="97"/>
                      <a:pt x="63" y="97"/>
                      <a:pt x="63" y="97"/>
                    </a:cubicBezTo>
                    <a:cubicBezTo>
                      <a:pt x="63" y="97"/>
                      <a:pt x="67" y="97"/>
                      <a:pt x="69" y="97"/>
                    </a:cubicBezTo>
                    <a:cubicBezTo>
                      <a:pt x="71" y="97"/>
                      <a:pt x="72" y="97"/>
                      <a:pt x="72" y="97"/>
                    </a:cubicBezTo>
                    <a:cubicBezTo>
                      <a:pt x="73" y="95"/>
                      <a:pt x="73" y="93"/>
                      <a:pt x="74" y="92"/>
                    </a:cubicBezTo>
                    <a:cubicBezTo>
                      <a:pt x="73" y="91"/>
                      <a:pt x="68" y="85"/>
                      <a:pt x="68" y="85"/>
                    </a:cubicBezTo>
                    <a:cubicBezTo>
                      <a:pt x="86" y="68"/>
                      <a:pt x="86" y="68"/>
                      <a:pt x="86" y="68"/>
                    </a:cubicBezTo>
                    <a:cubicBezTo>
                      <a:pt x="86" y="68"/>
                      <a:pt x="91" y="73"/>
                      <a:pt x="92" y="74"/>
                    </a:cubicBezTo>
                    <a:moveTo>
                      <a:pt x="156" y="71"/>
                    </a:moveTo>
                    <a:cubicBezTo>
                      <a:pt x="149" y="71"/>
                      <a:pt x="143" y="65"/>
                      <a:pt x="143" y="59"/>
                    </a:cubicBezTo>
                    <a:cubicBezTo>
                      <a:pt x="143" y="52"/>
                      <a:pt x="149" y="46"/>
                      <a:pt x="156" y="46"/>
                    </a:cubicBezTo>
                    <a:cubicBezTo>
                      <a:pt x="163" y="46"/>
                      <a:pt x="168" y="52"/>
                      <a:pt x="168" y="59"/>
                    </a:cubicBezTo>
                    <a:cubicBezTo>
                      <a:pt x="168" y="65"/>
                      <a:pt x="163" y="71"/>
                      <a:pt x="156" y="71"/>
                    </a:cubicBezTo>
                    <a:moveTo>
                      <a:pt x="61" y="71"/>
                    </a:moveTo>
                    <a:cubicBezTo>
                      <a:pt x="54" y="71"/>
                      <a:pt x="49" y="65"/>
                      <a:pt x="49" y="59"/>
                    </a:cubicBezTo>
                    <a:cubicBezTo>
                      <a:pt x="49" y="52"/>
                      <a:pt x="54" y="46"/>
                      <a:pt x="61" y="46"/>
                    </a:cubicBezTo>
                    <a:cubicBezTo>
                      <a:pt x="68" y="46"/>
                      <a:pt x="74" y="52"/>
                      <a:pt x="74" y="59"/>
                    </a:cubicBezTo>
                    <a:cubicBezTo>
                      <a:pt x="74" y="65"/>
                      <a:pt x="68" y="71"/>
                      <a:pt x="61" y="71"/>
                    </a:cubicBezTo>
                    <a:moveTo>
                      <a:pt x="118" y="0"/>
                    </a:moveTo>
                    <a:cubicBezTo>
                      <a:pt x="101" y="0"/>
                      <a:pt x="101" y="0"/>
                      <a:pt x="101" y="0"/>
                    </a:cubicBezTo>
                    <a:cubicBezTo>
                      <a:pt x="101" y="9"/>
                      <a:pt x="101" y="9"/>
                      <a:pt x="101" y="9"/>
                    </a:cubicBezTo>
                    <a:cubicBezTo>
                      <a:pt x="94" y="10"/>
                      <a:pt x="87" y="11"/>
                      <a:pt x="81" y="13"/>
                    </a:cubicBezTo>
                    <a:cubicBezTo>
                      <a:pt x="77" y="4"/>
                      <a:pt x="77" y="4"/>
                      <a:pt x="77" y="4"/>
                    </a:cubicBezTo>
                    <a:cubicBezTo>
                      <a:pt x="61" y="11"/>
                      <a:pt x="61" y="11"/>
                      <a:pt x="61" y="11"/>
                    </a:cubicBezTo>
                    <a:cubicBezTo>
                      <a:pt x="64" y="19"/>
                      <a:pt x="64" y="19"/>
                      <a:pt x="64" y="19"/>
                    </a:cubicBezTo>
                    <a:cubicBezTo>
                      <a:pt x="57" y="23"/>
                      <a:pt x="51" y="27"/>
                      <a:pt x="45" y="32"/>
                    </a:cubicBezTo>
                    <a:cubicBezTo>
                      <a:pt x="38" y="26"/>
                      <a:pt x="38" y="26"/>
                      <a:pt x="38" y="26"/>
                    </a:cubicBezTo>
                    <a:cubicBezTo>
                      <a:pt x="26" y="38"/>
                      <a:pt x="26" y="38"/>
                      <a:pt x="26" y="38"/>
                    </a:cubicBezTo>
                    <a:cubicBezTo>
                      <a:pt x="32" y="45"/>
                      <a:pt x="32" y="45"/>
                      <a:pt x="32" y="45"/>
                    </a:cubicBezTo>
                    <a:cubicBezTo>
                      <a:pt x="28" y="50"/>
                      <a:pt x="24" y="55"/>
                      <a:pt x="21" y="62"/>
                    </a:cubicBezTo>
                    <a:cubicBezTo>
                      <a:pt x="12" y="58"/>
                      <a:pt x="12" y="58"/>
                      <a:pt x="12" y="58"/>
                    </a:cubicBezTo>
                    <a:cubicBezTo>
                      <a:pt x="5" y="74"/>
                      <a:pt x="5" y="74"/>
                      <a:pt x="5" y="74"/>
                    </a:cubicBezTo>
                    <a:cubicBezTo>
                      <a:pt x="14" y="78"/>
                      <a:pt x="14" y="78"/>
                      <a:pt x="14" y="78"/>
                    </a:cubicBezTo>
                    <a:cubicBezTo>
                      <a:pt x="11" y="85"/>
                      <a:pt x="10" y="93"/>
                      <a:pt x="9" y="101"/>
                    </a:cubicBezTo>
                    <a:cubicBezTo>
                      <a:pt x="0" y="101"/>
                      <a:pt x="0" y="101"/>
                      <a:pt x="0" y="101"/>
                    </a:cubicBezTo>
                    <a:cubicBezTo>
                      <a:pt x="0" y="118"/>
                      <a:pt x="0" y="118"/>
                      <a:pt x="0" y="118"/>
                    </a:cubicBezTo>
                    <a:cubicBezTo>
                      <a:pt x="9" y="118"/>
                      <a:pt x="9" y="118"/>
                      <a:pt x="9" y="118"/>
                    </a:cubicBezTo>
                    <a:cubicBezTo>
                      <a:pt x="10" y="125"/>
                      <a:pt x="11" y="132"/>
                      <a:pt x="13" y="138"/>
                    </a:cubicBezTo>
                    <a:cubicBezTo>
                      <a:pt x="4" y="142"/>
                      <a:pt x="4" y="142"/>
                      <a:pt x="4" y="142"/>
                    </a:cubicBezTo>
                    <a:cubicBezTo>
                      <a:pt x="11" y="158"/>
                      <a:pt x="11" y="158"/>
                      <a:pt x="11" y="158"/>
                    </a:cubicBezTo>
                    <a:cubicBezTo>
                      <a:pt x="19" y="154"/>
                      <a:pt x="19" y="154"/>
                      <a:pt x="19" y="154"/>
                    </a:cubicBezTo>
                    <a:cubicBezTo>
                      <a:pt x="23" y="161"/>
                      <a:pt x="27" y="168"/>
                      <a:pt x="32" y="174"/>
                    </a:cubicBezTo>
                    <a:cubicBezTo>
                      <a:pt x="26" y="181"/>
                      <a:pt x="26" y="181"/>
                      <a:pt x="26" y="181"/>
                    </a:cubicBezTo>
                    <a:cubicBezTo>
                      <a:pt x="38" y="193"/>
                      <a:pt x="38" y="193"/>
                      <a:pt x="38" y="193"/>
                    </a:cubicBezTo>
                    <a:cubicBezTo>
                      <a:pt x="45" y="186"/>
                      <a:pt x="45" y="186"/>
                      <a:pt x="45" y="186"/>
                    </a:cubicBezTo>
                    <a:cubicBezTo>
                      <a:pt x="50" y="191"/>
                      <a:pt x="56" y="195"/>
                      <a:pt x="62" y="198"/>
                    </a:cubicBezTo>
                    <a:cubicBezTo>
                      <a:pt x="58" y="206"/>
                      <a:pt x="58" y="206"/>
                      <a:pt x="58" y="206"/>
                    </a:cubicBezTo>
                    <a:cubicBezTo>
                      <a:pt x="74" y="213"/>
                      <a:pt x="74" y="213"/>
                      <a:pt x="74" y="213"/>
                    </a:cubicBezTo>
                    <a:cubicBezTo>
                      <a:pt x="78" y="205"/>
                      <a:pt x="78" y="205"/>
                      <a:pt x="78" y="205"/>
                    </a:cubicBezTo>
                    <a:cubicBezTo>
                      <a:pt x="85" y="207"/>
                      <a:pt x="93" y="209"/>
                      <a:pt x="101" y="210"/>
                    </a:cubicBezTo>
                    <a:cubicBezTo>
                      <a:pt x="101" y="219"/>
                      <a:pt x="101" y="219"/>
                      <a:pt x="101" y="219"/>
                    </a:cubicBezTo>
                    <a:cubicBezTo>
                      <a:pt x="118" y="219"/>
                      <a:pt x="118" y="219"/>
                      <a:pt x="118" y="219"/>
                    </a:cubicBezTo>
                    <a:cubicBezTo>
                      <a:pt x="118" y="210"/>
                      <a:pt x="118" y="210"/>
                      <a:pt x="118" y="210"/>
                    </a:cubicBezTo>
                    <a:cubicBezTo>
                      <a:pt x="125" y="209"/>
                      <a:pt x="132" y="208"/>
                      <a:pt x="138" y="206"/>
                    </a:cubicBezTo>
                    <a:cubicBezTo>
                      <a:pt x="142" y="214"/>
                      <a:pt x="142" y="214"/>
                      <a:pt x="142" y="214"/>
                    </a:cubicBezTo>
                    <a:cubicBezTo>
                      <a:pt x="158" y="208"/>
                      <a:pt x="158" y="208"/>
                      <a:pt x="158" y="208"/>
                    </a:cubicBezTo>
                    <a:cubicBezTo>
                      <a:pt x="155" y="199"/>
                      <a:pt x="155" y="199"/>
                      <a:pt x="155" y="199"/>
                    </a:cubicBezTo>
                    <a:cubicBezTo>
                      <a:pt x="162" y="196"/>
                      <a:pt x="168" y="191"/>
                      <a:pt x="174" y="186"/>
                    </a:cubicBezTo>
                    <a:cubicBezTo>
                      <a:pt x="181" y="193"/>
                      <a:pt x="181" y="193"/>
                      <a:pt x="181" y="193"/>
                    </a:cubicBezTo>
                    <a:cubicBezTo>
                      <a:pt x="193" y="181"/>
                      <a:pt x="193" y="181"/>
                      <a:pt x="193" y="181"/>
                    </a:cubicBezTo>
                    <a:cubicBezTo>
                      <a:pt x="187" y="174"/>
                      <a:pt x="187" y="174"/>
                      <a:pt x="187" y="174"/>
                    </a:cubicBezTo>
                    <a:cubicBezTo>
                      <a:pt x="191" y="169"/>
                      <a:pt x="195" y="163"/>
                      <a:pt x="198" y="157"/>
                    </a:cubicBezTo>
                    <a:cubicBezTo>
                      <a:pt x="206" y="161"/>
                      <a:pt x="206" y="161"/>
                      <a:pt x="206" y="161"/>
                    </a:cubicBezTo>
                    <a:cubicBezTo>
                      <a:pt x="213" y="145"/>
                      <a:pt x="213" y="145"/>
                      <a:pt x="213" y="145"/>
                    </a:cubicBezTo>
                    <a:cubicBezTo>
                      <a:pt x="205" y="141"/>
                      <a:pt x="205" y="141"/>
                      <a:pt x="205" y="141"/>
                    </a:cubicBezTo>
                    <a:cubicBezTo>
                      <a:pt x="207" y="134"/>
                      <a:pt x="209" y="126"/>
                      <a:pt x="210" y="118"/>
                    </a:cubicBezTo>
                    <a:cubicBezTo>
                      <a:pt x="219" y="118"/>
                      <a:pt x="219" y="118"/>
                      <a:pt x="219" y="118"/>
                    </a:cubicBezTo>
                    <a:cubicBezTo>
                      <a:pt x="219" y="101"/>
                      <a:pt x="219" y="101"/>
                      <a:pt x="219" y="101"/>
                    </a:cubicBezTo>
                    <a:cubicBezTo>
                      <a:pt x="210" y="101"/>
                      <a:pt x="210" y="101"/>
                      <a:pt x="210" y="101"/>
                    </a:cubicBezTo>
                    <a:cubicBezTo>
                      <a:pt x="209" y="94"/>
                      <a:pt x="208" y="87"/>
                      <a:pt x="206" y="81"/>
                    </a:cubicBezTo>
                    <a:cubicBezTo>
                      <a:pt x="214" y="77"/>
                      <a:pt x="214" y="77"/>
                      <a:pt x="214" y="77"/>
                    </a:cubicBezTo>
                    <a:cubicBezTo>
                      <a:pt x="208" y="61"/>
                      <a:pt x="208" y="61"/>
                      <a:pt x="208" y="61"/>
                    </a:cubicBezTo>
                    <a:cubicBezTo>
                      <a:pt x="199" y="64"/>
                      <a:pt x="199" y="64"/>
                      <a:pt x="199" y="64"/>
                    </a:cubicBezTo>
                    <a:cubicBezTo>
                      <a:pt x="196" y="57"/>
                      <a:pt x="192" y="51"/>
                      <a:pt x="187" y="45"/>
                    </a:cubicBezTo>
                    <a:cubicBezTo>
                      <a:pt x="193" y="38"/>
                      <a:pt x="193" y="38"/>
                      <a:pt x="193" y="38"/>
                    </a:cubicBezTo>
                    <a:cubicBezTo>
                      <a:pt x="181" y="26"/>
                      <a:pt x="181" y="26"/>
                      <a:pt x="181" y="26"/>
                    </a:cubicBezTo>
                    <a:cubicBezTo>
                      <a:pt x="174" y="32"/>
                      <a:pt x="174" y="32"/>
                      <a:pt x="174" y="32"/>
                    </a:cubicBezTo>
                    <a:cubicBezTo>
                      <a:pt x="169" y="28"/>
                      <a:pt x="163" y="24"/>
                      <a:pt x="157" y="21"/>
                    </a:cubicBezTo>
                    <a:cubicBezTo>
                      <a:pt x="161" y="12"/>
                      <a:pt x="161" y="12"/>
                      <a:pt x="161" y="12"/>
                    </a:cubicBezTo>
                    <a:cubicBezTo>
                      <a:pt x="145" y="5"/>
                      <a:pt x="145" y="5"/>
                      <a:pt x="145" y="5"/>
                    </a:cubicBezTo>
                    <a:cubicBezTo>
                      <a:pt x="141" y="14"/>
                      <a:pt x="141" y="14"/>
                      <a:pt x="141" y="14"/>
                    </a:cubicBezTo>
                    <a:cubicBezTo>
                      <a:pt x="134" y="11"/>
                      <a:pt x="126" y="10"/>
                      <a:pt x="118" y="9"/>
                    </a:cubicBezTo>
                    <a:cubicBezTo>
                      <a:pt x="118" y="0"/>
                      <a:pt x="118" y="0"/>
                      <a:pt x="118"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grpSp>
        <p:sp>
          <p:nvSpPr>
            <p:cNvPr id="24" name="Freeform 35"/>
            <p:cNvSpPr>
              <a:spLocks noEditPoints="1"/>
            </p:cNvSpPr>
            <p:nvPr/>
          </p:nvSpPr>
          <p:spPr bwMode="auto">
            <a:xfrm>
              <a:off x="4807401" y="3702635"/>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25" name="Freeform 35"/>
            <p:cNvSpPr>
              <a:spLocks noEditPoints="1"/>
            </p:cNvSpPr>
            <p:nvPr/>
          </p:nvSpPr>
          <p:spPr bwMode="auto">
            <a:xfrm>
              <a:off x="2812657" y="3695865"/>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26" name="Freeform 35"/>
            <p:cNvSpPr>
              <a:spLocks noEditPoints="1"/>
            </p:cNvSpPr>
            <p:nvPr/>
          </p:nvSpPr>
          <p:spPr bwMode="auto">
            <a:xfrm>
              <a:off x="6928825" y="3528860"/>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sp>
          <p:nvSpPr>
            <p:cNvPr id="27" name="Freeform 35"/>
            <p:cNvSpPr>
              <a:spLocks noEditPoints="1"/>
            </p:cNvSpPr>
            <p:nvPr/>
          </p:nvSpPr>
          <p:spPr bwMode="auto">
            <a:xfrm>
              <a:off x="8948104" y="3609802"/>
              <a:ext cx="302717" cy="189607"/>
            </a:xfrm>
            <a:custGeom>
              <a:avLst/>
              <a:gdLst>
                <a:gd name="T0" fmla="*/ 10 w 193"/>
                <a:gd name="T1" fmla="*/ 0 h 120"/>
                <a:gd name="T2" fmla="*/ 0 w 193"/>
                <a:gd name="T3" fmla="*/ 9 h 120"/>
                <a:gd name="T4" fmla="*/ 10 w 193"/>
                <a:gd name="T5" fmla="*/ 18 h 120"/>
                <a:gd name="T6" fmla="*/ 19 w 193"/>
                <a:gd name="T7" fmla="*/ 9 h 120"/>
                <a:gd name="T8" fmla="*/ 10 w 193"/>
                <a:gd name="T9" fmla="*/ 0 h 120"/>
                <a:gd name="T10" fmla="*/ 145 w 193"/>
                <a:gd name="T11" fmla="*/ 33 h 120"/>
                <a:gd name="T12" fmla="*/ 130 w 193"/>
                <a:gd name="T13" fmla="*/ 48 h 120"/>
                <a:gd name="T14" fmla="*/ 145 w 193"/>
                <a:gd name="T15" fmla="*/ 63 h 120"/>
                <a:gd name="T16" fmla="*/ 160 w 193"/>
                <a:gd name="T17" fmla="*/ 48 h 120"/>
                <a:gd name="T18" fmla="*/ 145 w 193"/>
                <a:gd name="T19" fmla="*/ 33 h 120"/>
                <a:gd name="T20" fmla="*/ 49 w 193"/>
                <a:gd name="T21" fmla="*/ 33 h 120"/>
                <a:gd name="T22" fmla="*/ 34 w 193"/>
                <a:gd name="T23" fmla="*/ 48 h 120"/>
                <a:gd name="T24" fmla="*/ 49 w 193"/>
                <a:gd name="T25" fmla="*/ 63 h 120"/>
                <a:gd name="T26" fmla="*/ 64 w 193"/>
                <a:gd name="T27" fmla="*/ 48 h 120"/>
                <a:gd name="T28" fmla="*/ 49 w 193"/>
                <a:gd name="T29" fmla="*/ 33 h 120"/>
                <a:gd name="T30" fmla="*/ 97 w 193"/>
                <a:gd name="T31" fmla="*/ 73 h 120"/>
                <a:gd name="T32" fmla="*/ 73 w 193"/>
                <a:gd name="T33" fmla="*/ 96 h 120"/>
                <a:gd name="T34" fmla="*/ 97 w 193"/>
                <a:gd name="T35" fmla="*/ 120 h 120"/>
                <a:gd name="T36" fmla="*/ 120 w 193"/>
                <a:gd name="T37" fmla="*/ 96 h 120"/>
                <a:gd name="T38" fmla="*/ 97 w 193"/>
                <a:gd name="T39" fmla="*/ 73 h 120"/>
                <a:gd name="T40" fmla="*/ 184 w 193"/>
                <a:gd name="T41" fmla="*/ 0 h 120"/>
                <a:gd name="T42" fmla="*/ 175 w 193"/>
                <a:gd name="T43" fmla="*/ 9 h 120"/>
                <a:gd name="T44" fmla="*/ 184 w 193"/>
                <a:gd name="T45" fmla="*/ 18 h 120"/>
                <a:gd name="T46" fmla="*/ 193 w 193"/>
                <a:gd name="T47" fmla="*/ 9 h 120"/>
                <a:gd name="T48" fmla="*/ 184 w 193"/>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20">
                  <a:moveTo>
                    <a:pt x="10" y="0"/>
                  </a:moveTo>
                  <a:cubicBezTo>
                    <a:pt x="5" y="0"/>
                    <a:pt x="0" y="4"/>
                    <a:pt x="0" y="9"/>
                  </a:cubicBezTo>
                  <a:cubicBezTo>
                    <a:pt x="0" y="14"/>
                    <a:pt x="5" y="18"/>
                    <a:pt x="10" y="18"/>
                  </a:cubicBezTo>
                  <a:cubicBezTo>
                    <a:pt x="15" y="18"/>
                    <a:pt x="19" y="14"/>
                    <a:pt x="19" y="9"/>
                  </a:cubicBezTo>
                  <a:cubicBezTo>
                    <a:pt x="19" y="4"/>
                    <a:pt x="15" y="0"/>
                    <a:pt x="10" y="0"/>
                  </a:cubicBezTo>
                  <a:moveTo>
                    <a:pt x="145" y="33"/>
                  </a:moveTo>
                  <a:cubicBezTo>
                    <a:pt x="136" y="33"/>
                    <a:pt x="130" y="40"/>
                    <a:pt x="130" y="48"/>
                  </a:cubicBezTo>
                  <a:cubicBezTo>
                    <a:pt x="130" y="57"/>
                    <a:pt x="136" y="63"/>
                    <a:pt x="145" y="63"/>
                  </a:cubicBezTo>
                  <a:cubicBezTo>
                    <a:pt x="153" y="63"/>
                    <a:pt x="160" y="57"/>
                    <a:pt x="160" y="48"/>
                  </a:cubicBezTo>
                  <a:cubicBezTo>
                    <a:pt x="160" y="40"/>
                    <a:pt x="153" y="33"/>
                    <a:pt x="145" y="33"/>
                  </a:cubicBezTo>
                  <a:moveTo>
                    <a:pt x="49" y="33"/>
                  </a:moveTo>
                  <a:cubicBezTo>
                    <a:pt x="41" y="33"/>
                    <a:pt x="34" y="40"/>
                    <a:pt x="34" y="48"/>
                  </a:cubicBezTo>
                  <a:cubicBezTo>
                    <a:pt x="34" y="57"/>
                    <a:pt x="41" y="63"/>
                    <a:pt x="49" y="63"/>
                  </a:cubicBezTo>
                  <a:cubicBezTo>
                    <a:pt x="57" y="63"/>
                    <a:pt x="64" y="57"/>
                    <a:pt x="64" y="48"/>
                  </a:cubicBezTo>
                  <a:cubicBezTo>
                    <a:pt x="64" y="40"/>
                    <a:pt x="57" y="33"/>
                    <a:pt x="49" y="33"/>
                  </a:cubicBezTo>
                  <a:moveTo>
                    <a:pt x="97" y="73"/>
                  </a:moveTo>
                  <a:cubicBezTo>
                    <a:pt x="84" y="73"/>
                    <a:pt x="73" y="83"/>
                    <a:pt x="73" y="96"/>
                  </a:cubicBezTo>
                  <a:cubicBezTo>
                    <a:pt x="73" y="109"/>
                    <a:pt x="84" y="120"/>
                    <a:pt x="97" y="120"/>
                  </a:cubicBezTo>
                  <a:cubicBezTo>
                    <a:pt x="110" y="120"/>
                    <a:pt x="120" y="109"/>
                    <a:pt x="120" y="96"/>
                  </a:cubicBezTo>
                  <a:cubicBezTo>
                    <a:pt x="120" y="83"/>
                    <a:pt x="110" y="73"/>
                    <a:pt x="97" y="73"/>
                  </a:cubicBezTo>
                  <a:moveTo>
                    <a:pt x="184" y="0"/>
                  </a:moveTo>
                  <a:cubicBezTo>
                    <a:pt x="179" y="0"/>
                    <a:pt x="175" y="4"/>
                    <a:pt x="175" y="9"/>
                  </a:cubicBezTo>
                  <a:cubicBezTo>
                    <a:pt x="175" y="14"/>
                    <a:pt x="179" y="18"/>
                    <a:pt x="184" y="18"/>
                  </a:cubicBezTo>
                  <a:cubicBezTo>
                    <a:pt x="189" y="18"/>
                    <a:pt x="193" y="14"/>
                    <a:pt x="193" y="9"/>
                  </a:cubicBezTo>
                  <a:cubicBezTo>
                    <a:pt x="193" y="4"/>
                    <a:pt x="189" y="0"/>
                    <a:pt x="184"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endParaRPr>
            </a:p>
          </p:txBody>
        </p:sp>
      </p:grpSp>
      <p:grpSp>
        <p:nvGrpSpPr>
          <p:cNvPr id="54" name="组合 53"/>
          <p:cNvGrpSpPr/>
          <p:nvPr/>
        </p:nvGrpSpPr>
        <p:grpSpPr>
          <a:xfrm>
            <a:off x="1621960" y="3668765"/>
            <a:ext cx="1328990" cy="839271"/>
            <a:chOff x="2162332" y="4892821"/>
            <a:chExt cx="1771756" cy="1119288"/>
          </a:xfrm>
        </p:grpSpPr>
        <p:sp>
          <p:nvSpPr>
            <p:cNvPr id="55" name="文本框 91"/>
            <p:cNvSpPr txBox="1"/>
            <p:nvPr/>
          </p:nvSpPr>
          <p:spPr>
            <a:xfrm>
              <a:off x="2162332" y="4892821"/>
              <a:ext cx="1771756" cy="430987"/>
            </a:xfrm>
            <a:prstGeom prst="rect">
              <a:avLst/>
            </a:prstGeom>
            <a:noFill/>
          </p:spPr>
          <p:txBody>
            <a:bodyPr wrap="square" rtlCol="0">
              <a:spAutoFit/>
            </a:bodyPr>
            <a:lstStyle/>
            <a:p>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在此添加标题</a:t>
              </a:r>
            </a:p>
          </p:txBody>
        </p:sp>
        <p:sp>
          <p:nvSpPr>
            <p:cNvPr id="56" name="文本框 113"/>
            <p:cNvSpPr txBox="1"/>
            <p:nvPr/>
          </p:nvSpPr>
          <p:spPr>
            <a:xfrm>
              <a:off x="2278782" y="5334844"/>
              <a:ext cx="1411667" cy="677265"/>
            </a:xfrm>
            <a:prstGeom prst="rect">
              <a:avLst/>
            </a:prstGeom>
            <a:noFill/>
          </p:spPr>
          <p:txBody>
            <a:bodyPr wrap="square" rtlCol="0">
              <a:spAutoFit/>
            </a:bodyPr>
            <a:lstStyle/>
            <a:p>
              <a:pPr algn="ctr">
                <a:lnSpc>
                  <a:spcPct val="120000"/>
                </a:lnSpc>
              </a:pPr>
              <a:r>
                <a:rPr lang="zh-CN" altLang="en-US" sz="750" dirty="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57" name="组合 56"/>
          <p:cNvGrpSpPr/>
          <p:nvPr/>
        </p:nvGrpSpPr>
        <p:grpSpPr>
          <a:xfrm>
            <a:off x="3088089" y="1275905"/>
            <a:ext cx="1376910" cy="777798"/>
            <a:chOff x="4116918" y="1701602"/>
            <a:chExt cx="1835641" cy="1037304"/>
          </a:xfrm>
        </p:grpSpPr>
        <p:sp>
          <p:nvSpPr>
            <p:cNvPr id="58" name="文本框 99"/>
            <p:cNvSpPr txBox="1"/>
            <p:nvPr/>
          </p:nvSpPr>
          <p:spPr>
            <a:xfrm>
              <a:off x="4116918" y="1701602"/>
              <a:ext cx="1835641" cy="430986"/>
            </a:xfrm>
            <a:prstGeom prst="rect">
              <a:avLst/>
            </a:prstGeom>
            <a:noFill/>
          </p:spPr>
          <p:txBody>
            <a:bodyPr wrap="square" rtlCol="0">
              <a:spAutoFit/>
            </a:bodyPr>
            <a:lstStyle/>
            <a:p>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在此添加标题</a:t>
              </a:r>
            </a:p>
          </p:txBody>
        </p:sp>
        <p:sp>
          <p:nvSpPr>
            <p:cNvPr id="59" name="文本框 113"/>
            <p:cNvSpPr txBox="1"/>
            <p:nvPr/>
          </p:nvSpPr>
          <p:spPr>
            <a:xfrm>
              <a:off x="4222998" y="2061641"/>
              <a:ext cx="1411667" cy="677265"/>
            </a:xfrm>
            <a:prstGeom prst="rect">
              <a:avLst/>
            </a:prstGeom>
            <a:noFill/>
          </p:spPr>
          <p:txBody>
            <a:bodyPr wrap="square" rtlCol="0">
              <a:spAutoFit/>
            </a:bodyPr>
            <a:lstStyle/>
            <a:p>
              <a:pPr algn="ctr">
                <a:lnSpc>
                  <a:spcPct val="120000"/>
                </a:lnSpc>
              </a:pPr>
              <a:r>
                <a:rPr lang="zh-CN" altLang="en-US" sz="750" dirty="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60" name="组合 59"/>
          <p:cNvGrpSpPr/>
          <p:nvPr/>
        </p:nvGrpSpPr>
        <p:grpSpPr>
          <a:xfrm>
            <a:off x="4670245" y="3668765"/>
            <a:ext cx="1327705" cy="839271"/>
            <a:chOff x="6226184" y="4892821"/>
            <a:chExt cx="1770043" cy="1119288"/>
          </a:xfrm>
        </p:grpSpPr>
        <p:sp>
          <p:nvSpPr>
            <p:cNvPr id="61" name="文本框 94"/>
            <p:cNvSpPr txBox="1"/>
            <p:nvPr/>
          </p:nvSpPr>
          <p:spPr>
            <a:xfrm>
              <a:off x="6226184" y="4892821"/>
              <a:ext cx="1770043" cy="430987"/>
            </a:xfrm>
            <a:prstGeom prst="rect">
              <a:avLst/>
            </a:prstGeom>
            <a:noFill/>
          </p:spPr>
          <p:txBody>
            <a:bodyPr wrap="square" rtlCol="0">
              <a:spAutoFit/>
            </a:bodyPr>
            <a:lstStyle/>
            <a:p>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在此添加标题</a:t>
              </a:r>
            </a:p>
          </p:txBody>
        </p:sp>
        <p:sp>
          <p:nvSpPr>
            <p:cNvPr id="62" name="文本框 113"/>
            <p:cNvSpPr txBox="1"/>
            <p:nvPr/>
          </p:nvSpPr>
          <p:spPr>
            <a:xfrm>
              <a:off x="6368561" y="5334844"/>
              <a:ext cx="1411667" cy="677265"/>
            </a:xfrm>
            <a:prstGeom prst="rect">
              <a:avLst/>
            </a:prstGeom>
            <a:noFill/>
          </p:spPr>
          <p:txBody>
            <a:bodyPr wrap="square" rtlCol="0">
              <a:spAutoFit/>
            </a:bodyPr>
            <a:lstStyle/>
            <a:p>
              <a:pPr algn="ctr">
                <a:lnSpc>
                  <a:spcPct val="120000"/>
                </a:lnSpc>
              </a:pPr>
              <a:r>
                <a:rPr lang="zh-CN" altLang="en-US" sz="750" dirty="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63" name="组合 62"/>
          <p:cNvGrpSpPr/>
          <p:nvPr/>
        </p:nvGrpSpPr>
        <p:grpSpPr>
          <a:xfrm>
            <a:off x="6169639" y="1275905"/>
            <a:ext cx="1410131" cy="777798"/>
            <a:chOff x="8225116" y="1701602"/>
            <a:chExt cx="1879930" cy="1037304"/>
          </a:xfrm>
        </p:grpSpPr>
        <p:sp>
          <p:nvSpPr>
            <p:cNvPr id="64" name="文本框 101"/>
            <p:cNvSpPr txBox="1"/>
            <p:nvPr/>
          </p:nvSpPr>
          <p:spPr>
            <a:xfrm>
              <a:off x="8225116" y="1701602"/>
              <a:ext cx="1879930" cy="430986"/>
            </a:xfrm>
            <a:prstGeom prst="rect">
              <a:avLst/>
            </a:prstGeom>
            <a:noFill/>
          </p:spPr>
          <p:txBody>
            <a:bodyPr wrap="square" rtlCol="0">
              <a:spAutoFit/>
            </a:bodyPr>
            <a:lstStyle/>
            <a:p>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在此添加标题</a:t>
              </a:r>
            </a:p>
          </p:txBody>
        </p:sp>
        <p:sp>
          <p:nvSpPr>
            <p:cNvPr id="65" name="文本框 113"/>
            <p:cNvSpPr txBox="1"/>
            <p:nvPr/>
          </p:nvSpPr>
          <p:spPr>
            <a:xfrm>
              <a:off x="8327454" y="2061641"/>
              <a:ext cx="1411667" cy="677265"/>
            </a:xfrm>
            <a:prstGeom prst="rect">
              <a:avLst/>
            </a:prstGeom>
            <a:noFill/>
          </p:spPr>
          <p:txBody>
            <a:bodyPr wrap="square" rtlCol="0">
              <a:spAutoFit/>
            </a:bodyPr>
            <a:lstStyle/>
            <a:p>
              <a:pPr algn="ctr">
                <a:lnSpc>
                  <a:spcPct val="120000"/>
                </a:lnSpc>
              </a:pPr>
              <a:r>
                <a:rPr lang="zh-CN" altLang="en-US" sz="750" dirty="0">
                  <a:solidFill>
                    <a:schemeClr val="tx1">
                      <a:lumMod val="75000"/>
                      <a:lumOff val="25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spTree>
    <p:extLst>
      <p:ext uri="{BB962C8B-B14F-4D97-AF65-F5344CB8AC3E}">
        <p14:creationId xmlns:p14="http://schemas.microsoft.com/office/powerpoint/2010/main" val="3119381928"/>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7"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anim calcmode="lin" valueType="num">
                                      <p:cBhvr>
                                        <p:cTn id="33" dur="500" fill="hold"/>
                                        <p:tgtEl>
                                          <p:spTgt spid="11"/>
                                        </p:tgtEl>
                                        <p:attrNameLst>
                                          <p:attrName>ppt_x</p:attrName>
                                        </p:attrNameLst>
                                      </p:cBhvr>
                                      <p:tavLst>
                                        <p:tav tm="0">
                                          <p:val>
                                            <p:strVal val="#ppt_x"/>
                                          </p:val>
                                        </p:tav>
                                        <p:tav tm="100000">
                                          <p:val>
                                            <p:strVal val="#ppt_x"/>
                                          </p:val>
                                        </p:tav>
                                      </p:tavLst>
                                    </p:anim>
                                    <p:anim calcmode="lin" valueType="num">
                                      <p:cBhvr>
                                        <p:cTn id="34" dur="500" fill="hold"/>
                                        <p:tgtEl>
                                          <p:spTgt spid="11"/>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anim calcmode="lin" valueType="num">
                                      <p:cBhvr>
                                        <p:cTn id="39" dur="500" fill="hold"/>
                                        <p:tgtEl>
                                          <p:spTgt spid="13"/>
                                        </p:tgtEl>
                                        <p:attrNameLst>
                                          <p:attrName>ppt_x</p:attrName>
                                        </p:attrNameLst>
                                      </p:cBhvr>
                                      <p:tavLst>
                                        <p:tav tm="0">
                                          <p:val>
                                            <p:strVal val="#ppt_x"/>
                                          </p:val>
                                        </p:tav>
                                        <p:tav tm="100000">
                                          <p:val>
                                            <p:strVal val="#ppt_x"/>
                                          </p:val>
                                        </p:tav>
                                      </p:tavLst>
                                    </p:anim>
                                    <p:anim calcmode="lin" valueType="num">
                                      <p:cBhvr>
                                        <p:cTn id="40" dur="500" fill="hold"/>
                                        <p:tgtEl>
                                          <p:spTgt spid="13"/>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7"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anim calcmode="lin" valueType="num">
                                      <p:cBhvr>
                                        <p:cTn id="45" dur="500" fill="hold"/>
                                        <p:tgtEl>
                                          <p:spTgt spid="12"/>
                                        </p:tgtEl>
                                        <p:attrNameLst>
                                          <p:attrName>ppt_x</p:attrName>
                                        </p:attrNameLst>
                                      </p:cBhvr>
                                      <p:tavLst>
                                        <p:tav tm="0">
                                          <p:val>
                                            <p:strVal val="#ppt_x"/>
                                          </p:val>
                                        </p:tav>
                                        <p:tav tm="100000">
                                          <p:val>
                                            <p:strVal val="#ppt_x"/>
                                          </p:val>
                                        </p:tav>
                                      </p:tavLst>
                                    </p:anim>
                                    <p:anim calcmode="lin" valueType="num">
                                      <p:cBhvr>
                                        <p:cTn id="46" dur="500" fill="hold"/>
                                        <p:tgtEl>
                                          <p:spTgt spid="12"/>
                                        </p:tgtEl>
                                        <p:attrNameLst>
                                          <p:attrName>ppt_y</p:attrName>
                                        </p:attrNameLst>
                                      </p:cBhvr>
                                      <p:tavLst>
                                        <p:tav tm="0">
                                          <p:val>
                                            <p:strVal val="#ppt_y-.1"/>
                                          </p:val>
                                        </p:tav>
                                        <p:tav tm="100000">
                                          <p:val>
                                            <p:strVal val="#ppt_y"/>
                                          </p:val>
                                        </p:tav>
                                      </p:tavLst>
                                    </p:anim>
                                  </p:childTnLst>
                                </p:cTn>
                              </p:par>
                            </p:childTnLst>
                          </p:cTn>
                        </p:par>
                        <p:par>
                          <p:cTn id="47" fill="hold">
                            <p:stCondLst>
                              <p:cond delay="3500"/>
                            </p:stCondLst>
                            <p:childTnLst>
                              <p:par>
                                <p:cTn id="48" presetID="14" presetClass="entr" presetSubtype="1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randombar(horizontal)">
                                      <p:cBhvr>
                                        <p:cTn id="50" dur="500"/>
                                        <p:tgtEl>
                                          <p:spTgt spid="14"/>
                                        </p:tgtEl>
                                      </p:cBhvr>
                                    </p:animEffect>
                                  </p:childTnLst>
                                </p:cTn>
                              </p:par>
                            </p:childTnLst>
                          </p:cTn>
                        </p:par>
                        <p:par>
                          <p:cTn id="51" fill="hold">
                            <p:stCondLst>
                              <p:cond delay="40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childTnLst>
                          </p:cTn>
                        </p:par>
                        <p:par>
                          <p:cTn id="55" fill="hold">
                            <p:stCondLst>
                              <p:cond delay="4500"/>
                            </p:stCondLst>
                            <p:childTnLst>
                              <p:par>
                                <p:cTn id="56" presetID="22" presetClass="entr" presetSubtype="4"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down)">
                                      <p:cBhvr>
                                        <p:cTn id="58" dur="500"/>
                                        <p:tgtEl>
                                          <p:spTgt spid="57"/>
                                        </p:tgtEl>
                                      </p:cBhvr>
                                    </p:animEffect>
                                  </p:childTnLst>
                                </p:cTn>
                              </p:par>
                            </p:childTnLst>
                          </p:cTn>
                        </p:par>
                        <p:par>
                          <p:cTn id="59" fill="hold">
                            <p:stCondLst>
                              <p:cond delay="5000"/>
                            </p:stCondLst>
                            <p:childTnLst>
                              <p:par>
                                <p:cTn id="60" presetID="22" presetClass="entr" presetSubtype="1" fill="hold" nodeType="after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wipe(up)">
                                      <p:cBhvr>
                                        <p:cTn id="62" dur="500"/>
                                        <p:tgtEl>
                                          <p:spTgt spid="60"/>
                                        </p:tgtEl>
                                      </p:cBhvr>
                                    </p:animEffect>
                                  </p:childTnLst>
                                </p:cTn>
                              </p:par>
                            </p:childTnLst>
                          </p:cTn>
                        </p:par>
                        <p:par>
                          <p:cTn id="63" fill="hold">
                            <p:stCondLst>
                              <p:cond delay="5500"/>
                            </p:stCondLst>
                            <p:childTnLst>
                              <p:par>
                                <p:cTn id="64" presetID="22" presetClass="entr" presetSubtype="4" fill="hold"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down)">
                                      <p:cBhvr>
                                        <p:cTn id="6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01</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grpSp>
        <p:nvGrpSpPr>
          <p:cNvPr id="10" name="组合 9"/>
          <p:cNvGrpSpPr/>
          <p:nvPr/>
        </p:nvGrpSpPr>
        <p:grpSpPr>
          <a:xfrm>
            <a:off x="5459663" y="1326802"/>
            <a:ext cx="630230" cy="630230"/>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75000"/>
                    <a:lumOff val="25000"/>
                  </a:schemeClr>
                </a:solidFill>
                <a:latin typeface="+mj-ea"/>
                <a:ea typeface="+mj-ea"/>
              </a:endParaRPr>
            </a:p>
          </p:txBody>
        </p:sp>
        <p:sp>
          <p:nvSpPr>
            <p:cNvPr id="12" name="椭圆 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75000"/>
                    <a:lumOff val="25000"/>
                  </a:schemeClr>
                </a:solidFill>
                <a:latin typeface="+mj-ea"/>
                <a:ea typeface="+mj-ea"/>
              </a:endParaRPr>
            </a:p>
          </p:txBody>
        </p:sp>
      </p:grpSp>
      <p:grpSp>
        <p:nvGrpSpPr>
          <p:cNvPr id="13" name="组合 12"/>
          <p:cNvGrpSpPr/>
          <p:nvPr/>
        </p:nvGrpSpPr>
        <p:grpSpPr>
          <a:xfrm>
            <a:off x="5361136" y="1777942"/>
            <a:ext cx="769476" cy="769476"/>
            <a:chOff x="1695226" y="3321784"/>
            <a:chExt cx="1250759" cy="1250759"/>
          </a:xfrm>
        </p:grpSpPr>
        <p:sp>
          <p:nvSpPr>
            <p:cNvPr id="14" name="椭圆 13"/>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15" name="椭圆 14"/>
            <p:cNvSpPr/>
            <p:nvPr/>
          </p:nvSpPr>
          <p:spPr>
            <a:xfrm>
              <a:off x="1826937" y="3453495"/>
              <a:ext cx="987336" cy="987336"/>
            </a:xfrm>
            <a:prstGeom prst="ellipse">
              <a:avLst/>
            </a:prstGeom>
            <a:solidFill>
              <a:srgbClr val="1F84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grpSp>
        <p:nvGrpSpPr>
          <p:cNvPr id="16" name="组合 15"/>
          <p:cNvGrpSpPr/>
          <p:nvPr/>
        </p:nvGrpSpPr>
        <p:grpSpPr>
          <a:xfrm>
            <a:off x="5002793" y="2383112"/>
            <a:ext cx="890519" cy="890519"/>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75000"/>
                    <a:lumOff val="25000"/>
                  </a:schemeClr>
                </a:solidFill>
                <a:latin typeface="+mj-ea"/>
                <a:ea typeface="+mj-ea"/>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75000"/>
                    <a:lumOff val="25000"/>
                  </a:schemeClr>
                </a:solidFill>
                <a:latin typeface="+mj-ea"/>
                <a:ea typeface="+mj-ea"/>
              </a:endParaRPr>
            </a:p>
          </p:txBody>
        </p:sp>
      </p:grpSp>
      <p:sp>
        <p:nvSpPr>
          <p:cNvPr id="19" name="TextBox 13"/>
          <p:cNvSpPr txBox="1"/>
          <p:nvPr/>
        </p:nvSpPr>
        <p:spPr>
          <a:xfrm>
            <a:off x="6505928" y="1500492"/>
            <a:ext cx="1031051"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mj-ea"/>
                <a:ea typeface="+mj-ea"/>
              </a:rPr>
              <a:t>标题内容文字</a:t>
            </a:r>
            <a:endParaRPr lang="en-US" altLang="zh-CN" sz="1100" dirty="0">
              <a:solidFill>
                <a:schemeClr val="tx1">
                  <a:lumMod val="75000"/>
                  <a:lumOff val="25000"/>
                </a:schemeClr>
              </a:solidFill>
              <a:latin typeface="+mj-ea"/>
              <a:ea typeface="+mj-ea"/>
            </a:endParaRPr>
          </a:p>
        </p:txBody>
      </p:sp>
      <p:sp>
        <p:nvSpPr>
          <p:cNvPr id="20" name="TextBox 14"/>
          <p:cNvSpPr txBox="1"/>
          <p:nvPr/>
        </p:nvSpPr>
        <p:spPr>
          <a:xfrm>
            <a:off x="6475857" y="1217207"/>
            <a:ext cx="992579"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mj-ea"/>
                <a:ea typeface="+mj-ea"/>
              </a:rPr>
              <a:t>2013</a:t>
            </a:r>
            <a:r>
              <a:rPr lang="zh-CN" altLang="en-US" sz="1400" b="1" dirty="0" smtClean="0">
                <a:solidFill>
                  <a:schemeClr val="tx1">
                    <a:lumMod val="75000"/>
                    <a:lumOff val="25000"/>
                  </a:schemeClr>
                </a:solidFill>
                <a:latin typeface="+mj-ea"/>
                <a:ea typeface="+mj-ea"/>
              </a:rPr>
              <a:t>年</a:t>
            </a:r>
            <a:r>
              <a:rPr lang="en-US" altLang="zh-CN" sz="1400" b="1" dirty="0">
                <a:solidFill>
                  <a:schemeClr val="tx1">
                    <a:lumMod val="75000"/>
                    <a:lumOff val="25000"/>
                  </a:schemeClr>
                </a:solidFill>
                <a:latin typeface="+mj-ea"/>
                <a:ea typeface="+mj-ea"/>
              </a:rPr>
              <a:t>5</a:t>
            </a:r>
            <a:r>
              <a:rPr lang="zh-CN" altLang="en-US" sz="1400" b="1" dirty="0" smtClean="0">
                <a:solidFill>
                  <a:schemeClr val="tx1">
                    <a:lumMod val="75000"/>
                    <a:lumOff val="25000"/>
                  </a:schemeClr>
                </a:solidFill>
                <a:latin typeface="+mj-ea"/>
                <a:ea typeface="+mj-ea"/>
              </a:rPr>
              <a:t>月</a:t>
            </a:r>
            <a:endParaRPr lang="en-US" altLang="zh-CN" sz="1400" b="1" dirty="0">
              <a:solidFill>
                <a:schemeClr val="tx1">
                  <a:lumMod val="75000"/>
                  <a:lumOff val="25000"/>
                </a:schemeClr>
              </a:solidFill>
              <a:latin typeface="+mj-ea"/>
              <a:ea typeface="+mj-ea"/>
            </a:endParaRPr>
          </a:p>
        </p:txBody>
      </p:sp>
      <p:sp>
        <p:nvSpPr>
          <p:cNvPr id="21" name="TextBox 15"/>
          <p:cNvSpPr txBox="1"/>
          <p:nvPr/>
        </p:nvSpPr>
        <p:spPr>
          <a:xfrm>
            <a:off x="6403468" y="2415502"/>
            <a:ext cx="1031051" cy="261610"/>
          </a:xfrm>
          <a:prstGeom prst="rect">
            <a:avLst/>
          </a:prstGeom>
          <a:noFill/>
        </p:spPr>
        <p:txBody>
          <a:bodyPr wrap="none" rtlCol="0">
            <a:spAutoFit/>
          </a:bodyPr>
          <a:lstStyle/>
          <a:p>
            <a:r>
              <a:rPr lang="zh-CN" altLang="en-US" sz="1100" dirty="0">
                <a:solidFill>
                  <a:schemeClr val="tx1">
                    <a:lumMod val="75000"/>
                    <a:lumOff val="25000"/>
                  </a:schemeClr>
                </a:solidFill>
                <a:latin typeface="+mj-ea"/>
                <a:ea typeface="+mj-ea"/>
              </a:rPr>
              <a:t>标题内容</a:t>
            </a:r>
            <a:r>
              <a:rPr lang="zh-CN" altLang="en-US" sz="1100" dirty="0" smtClean="0">
                <a:solidFill>
                  <a:schemeClr val="tx1">
                    <a:lumMod val="75000"/>
                    <a:lumOff val="25000"/>
                  </a:schemeClr>
                </a:solidFill>
                <a:latin typeface="+mj-ea"/>
                <a:ea typeface="+mj-ea"/>
              </a:rPr>
              <a:t>文字</a:t>
            </a:r>
            <a:endParaRPr lang="en-US" altLang="zh-CN" sz="1100" dirty="0">
              <a:solidFill>
                <a:schemeClr val="tx1">
                  <a:lumMod val="75000"/>
                  <a:lumOff val="25000"/>
                </a:schemeClr>
              </a:solidFill>
              <a:latin typeface="+mj-ea"/>
              <a:ea typeface="+mj-ea"/>
            </a:endParaRPr>
          </a:p>
        </p:txBody>
      </p:sp>
      <p:sp>
        <p:nvSpPr>
          <p:cNvPr id="22" name="TextBox 16"/>
          <p:cNvSpPr txBox="1"/>
          <p:nvPr/>
        </p:nvSpPr>
        <p:spPr>
          <a:xfrm>
            <a:off x="6406262" y="2128651"/>
            <a:ext cx="992579"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mj-ea"/>
                <a:ea typeface="+mj-ea"/>
              </a:rPr>
              <a:t>2013</a:t>
            </a:r>
            <a:r>
              <a:rPr lang="zh-CN" altLang="en-US" sz="1400" b="1" dirty="0" smtClean="0">
                <a:solidFill>
                  <a:schemeClr val="tx1">
                    <a:lumMod val="75000"/>
                    <a:lumOff val="25000"/>
                  </a:schemeClr>
                </a:solidFill>
                <a:latin typeface="+mj-ea"/>
                <a:ea typeface="+mj-ea"/>
              </a:rPr>
              <a:t>年</a:t>
            </a:r>
            <a:r>
              <a:rPr lang="en-US" altLang="zh-CN" sz="1400" b="1" dirty="0">
                <a:solidFill>
                  <a:schemeClr val="tx1">
                    <a:lumMod val="75000"/>
                    <a:lumOff val="25000"/>
                  </a:schemeClr>
                </a:solidFill>
                <a:latin typeface="+mj-ea"/>
                <a:ea typeface="+mj-ea"/>
              </a:rPr>
              <a:t>8</a:t>
            </a:r>
            <a:r>
              <a:rPr lang="zh-CN" altLang="en-US" sz="1400" b="1" dirty="0" smtClean="0">
                <a:solidFill>
                  <a:schemeClr val="tx1">
                    <a:lumMod val="75000"/>
                    <a:lumOff val="25000"/>
                  </a:schemeClr>
                </a:solidFill>
                <a:latin typeface="+mj-ea"/>
                <a:ea typeface="+mj-ea"/>
              </a:rPr>
              <a:t>月</a:t>
            </a:r>
            <a:endParaRPr lang="en-US" altLang="zh-CN" sz="1400" b="1" dirty="0">
              <a:solidFill>
                <a:schemeClr val="tx1">
                  <a:lumMod val="75000"/>
                  <a:lumOff val="25000"/>
                </a:schemeClr>
              </a:solidFill>
              <a:latin typeface="+mj-ea"/>
              <a:ea typeface="+mj-ea"/>
            </a:endParaRPr>
          </a:p>
        </p:txBody>
      </p:sp>
      <p:sp>
        <p:nvSpPr>
          <p:cNvPr id="23" name="TextBox 17"/>
          <p:cNvSpPr txBox="1"/>
          <p:nvPr/>
        </p:nvSpPr>
        <p:spPr>
          <a:xfrm>
            <a:off x="6049331" y="3383232"/>
            <a:ext cx="1031051" cy="261610"/>
          </a:xfrm>
          <a:prstGeom prst="rect">
            <a:avLst/>
          </a:prstGeom>
          <a:noFill/>
        </p:spPr>
        <p:txBody>
          <a:bodyPr wrap="none" rtlCol="0">
            <a:spAutoFit/>
          </a:bodyPr>
          <a:lstStyle/>
          <a:p>
            <a:r>
              <a:rPr lang="zh-CN" altLang="en-US" sz="1100" dirty="0">
                <a:solidFill>
                  <a:schemeClr val="tx1">
                    <a:lumMod val="75000"/>
                    <a:lumOff val="25000"/>
                  </a:schemeClr>
                </a:solidFill>
                <a:latin typeface="+mj-ea"/>
                <a:ea typeface="+mj-ea"/>
              </a:rPr>
              <a:t>标题内容文字</a:t>
            </a:r>
            <a:endParaRPr lang="en-US" altLang="zh-CN" sz="1100" dirty="0">
              <a:solidFill>
                <a:schemeClr val="tx1">
                  <a:lumMod val="75000"/>
                  <a:lumOff val="25000"/>
                </a:schemeClr>
              </a:solidFill>
              <a:latin typeface="+mj-ea"/>
              <a:ea typeface="+mj-ea"/>
            </a:endParaRPr>
          </a:p>
        </p:txBody>
      </p:sp>
      <p:sp>
        <p:nvSpPr>
          <p:cNvPr id="24" name="TextBox 18"/>
          <p:cNvSpPr txBox="1"/>
          <p:nvPr/>
        </p:nvSpPr>
        <p:spPr>
          <a:xfrm>
            <a:off x="6028655" y="3065467"/>
            <a:ext cx="992579"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mj-ea"/>
                <a:ea typeface="+mj-ea"/>
              </a:rPr>
              <a:t>2014</a:t>
            </a:r>
            <a:r>
              <a:rPr lang="zh-CN" altLang="en-US" sz="1400" b="1" dirty="0" smtClean="0">
                <a:solidFill>
                  <a:schemeClr val="tx1">
                    <a:lumMod val="75000"/>
                    <a:lumOff val="25000"/>
                  </a:schemeClr>
                </a:solidFill>
                <a:latin typeface="+mj-ea"/>
                <a:ea typeface="+mj-ea"/>
              </a:rPr>
              <a:t>年</a:t>
            </a:r>
            <a:r>
              <a:rPr lang="en-US" altLang="zh-CN" sz="1400" b="1" dirty="0">
                <a:solidFill>
                  <a:schemeClr val="tx1">
                    <a:lumMod val="75000"/>
                    <a:lumOff val="25000"/>
                  </a:schemeClr>
                </a:solidFill>
                <a:latin typeface="+mj-ea"/>
                <a:ea typeface="+mj-ea"/>
              </a:rPr>
              <a:t>4</a:t>
            </a:r>
            <a:r>
              <a:rPr lang="zh-CN" altLang="en-US" sz="1400" b="1" dirty="0" smtClean="0">
                <a:solidFill>
                  <a:schemeClr val="tx1">
                    <a:lumMod val="75000"/>
                    <a:lumOff val="25000"/>
                  </a:schemeClr>
                </a:solidFill>
                <a:latin typeface="+mj-ea"/>
                <a:ea typeface="+mj-ea"/>
              </a:rPr>
              <a:t>月</a:t>
            </a:r>
            <a:endParaRPr lang="en-US" altLang="zh-CN" sz="1400" b="1" dirty="0">
              <a:solidFill>
                <a:schemeClr val="tx1">
                  <a:lumMod val="75000"/>
                  <a:lumOff val="25000"/>
                </a:schemeClr>
              </a:solidFill>
              <a:latin typeface="+mj-ea"/>
              <a:ea typeface="+mj-ea"/>
            </a:endParaRPr>
          </a:p>
        </p:txBody>
      </p:sp>
      <p:sp>
        <p:nvSpPr>
          <p:cNvPr id="25" name="TextBox 19"/>
          <p:cNvSpPr txBox="1"/>
          <p:nvPr/>
        </p:nvSpPr>
        <p:spPr>
          <a:xfrm>
            <a:off x="4747284" y="4333296"/>
            <a:ext cx="1031051" cy="261610"/>
          </a:xfrm>
          <a:prstGeom prst="rect">
            <a:avLst/>
          </a:prstGeom>
          <a:noFill/>
        </p:spPr>
        <p:txBody>
          <a:bodyPr wrap="none" rtlCol="0">
            <a:spAutoFit/>
          </a:bodyPr>
          <a:lstStyle/>
          <a:p>
            <a:r>
              <a:rPr lang="zh-CN" altLang="en-US" sz="1100" dirty="0">
                <a:solidFill>
                  <a:schemeClr val="tx1">
                    <a:lumMod val="75000"/>
                    <a:lumOff val="25000"/>
                  </a:schemeClr>
                </a:solidFill>
                <a:latin typeface="+mj-ea"/>
                <a:ea typeface="+mj-ea"/>
              </a:rPr>
              <a:t>标题内容文字</a:t>
            </a:r>
            <a:endParaRPr lang="en-US" altLang="zh-CN" sz="1100" dirty="0">
              <a:solidFill>
                <a:schemeClr val="tx1">
                  <a:lumMod val="75000"/>
                  <a:lumOff val="25000"/>
                </a:schemeClr>
              </a:solidFill>
              <a:latin typeface="+mj-ea"/>
              <a:ea typeface="+mj-ea"/>
            </a:endParaRPr>
          </a:p>
        </p:txBody>
      </p:sp>
      <p:sp>
        <p:nvSpPr>
          <p:cNvPr id="26" name="TextBox 20"/>
          <p:cNvSpPr txBox="1"/>
          <p:nvPr/>
        </p:nvSpPr>
        <p:spPr>
          <a:xfrm>
            <a:off x="4750901" y="3960386"/>
            <a:ext cx="992579"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mj-ea"/>
                <a:ea typeface="+mj-ea"/>
              </a:rPr>
              <a:t>2014</a:t>
            </a:r>
            <a:r>
              <a:rPr lang="zh-CN" altLang="en-US" sz="1400" b="1" dirty="0" smtClean="0">
                <a:solidFill>
                  <a:schemeClr val="tx1">
                    <a:lumMod val="75000"/>
                    <a:lumOff val="25000"/>
                  </a:schemeClr>
                </a:solidFill>
                <a:latin typeface="+mj-ea"/>
                <a:ea typeface="+mj-ea"/>
              </a:rPr>
              <a:t>年</a:t>
            </a:r>
            <a:r>
              <a:rPr lang="en-US" altLang="zh-CN" sz="1400" b="1" dirty="0" smtClean="0">
                <a:solidFill>
                  <a:schemeClr val="tx1">
                    <a:lumMod val="75000"/>
                    <a:lumOff val="25000"/>
                  </a:schemeClr>
                </a:solidFill>
                <a:latin typeface="+mj-ea"/>
                <a:ea typeface="+mj-ea"/>
              </a:rPr>
              <a:t>5</a:t>
            </a:r>
            <a:r>
              <a:rPr lang="zh-CN" altLang="en-US" sz="1400" b="1" dirty="0" smtClean="0">
                <a:solidFill>
                  <a:schemeClr val="tx1">
                    <a:lumMod val="75000"/>
                    <a:lumOff val="25000"/>
                  </a:schemeClr>
                </a:solidFill>
                <a:latin typeface="+mj-ea"/>
                <a:ea typeface="+mj-ea"/>
              </a:rPr>
              <a:t>月</a:t>
            </a:r>
            <a:endParaRPr lang="en-US" altLang="zh-CN" sz="1400" b="1" dirty="0">
              <a:solidFill>
                <a:schemeClr val="tx1">
                  <a:lumMod val="75000"/>
                  <a:lumOff val="25000"/>
                </a:schemeClr>
              </a:solidFill>
              <a:latin typeface="+mj-ea"/>
              <a:ea typeface="+mj-ea"/>
            </a:endParaRPr>
          </a:p>
        </p:txBody>
      </p:sp>
      <p:sp>
        <p:nvSpPr>
          <p:cNvPr id="27" name="TextBox 21"/>
          <p:cNvSpPr txBox="1"/>
          <p:nvPr/>
        </p:nvSpPr>
        <p:spPr>
          <a:xfrm>
            <a:off x="1625751" y="3828975"/>
            <a:ext cx="1031051" cy="261610"/>
          </a:xfrm>
          <a:prstGeom prst="rect">
            <a:avLst/>
          </a:prstGeom>
          <a:noFill/>
        </p:spPr>
        <p:txBody>
          <a:bodyPr wrap="none" rtlCol="0">
            <a:spAutoFit/>
          </a:bodyPr>
          <a:lstStyle/>
          <a:p>
            <a:r>
              <a:rPr lang="zh-CN" altLang="en-US" sz="1100" dirty="0">
                <a:solidFill>
                  <a:schemeClr val="tx1">
                    <a:lumMod val="75000"/>
                    <a:lumOff val="25000"/>
                  </a:schemeClr>
                </a:solidFill>
                <a:latin typeface="+mj-ea"/>
                <a:ea typeface="+mj-ea"/>
              </a:rPr>
              <a:t>标题内容文字</a:t>
            </a:r>
            <a:endParaRPr lang="en-US" altLang="zh-CN" sz="1100" dirty="0">
              <a:solidFill>
                <a:schemeClr val="tx1">
                  <a:lumMod val="75000"/>
                  <a:lumOff val="25000"/>
                </a:schemeClr>
              </a:solidFill>
              <a:latin typeface="+mj-ea"/>
              <a:ea typeface="+mj-ea"/>
            </a:endParaRPr>
          </a:p>
        </p:txBody>
      </p:sp>
      <p:sp>
        <p:nvSpPr>
          <p:cNvPr id="28" name="TextBox 22"/>
          <p:cNvSpPr txBox="1"/>
          <p:nvPr/>
        </p:nvSpPr>
        <p:spPr>
          <a:xfrm>
            <a:off x="1584525" y="3442513"/>
            <a:ext cx="1082348"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mj-ea"/>
                <a:ea typeface="+mj-ea"/>
              </a:rPr>
              <a:t>2014</a:t>
            </a:r>
            <a:r>
              <a:rPr lang="zh-CN" altLang="en-US" sz="1400" b="1" dirty="0" smtClean="0">
                <a:solidFill>
                  <a:schemeClr val="tx1">
                    <a:lumMod val="75000"/>
                    <a:lumOff val="25000"/>
                  </a:schemeClr>
                </a:solidFill>
                <a:latin typeface="+mj-ea"/>
                <a:ea typeface="+mj-ea"/>
              </a:rPr>
              <a:t>年</a:t>
            </a:r>
            <a:r>
              <a:rPr lang="en-US" altLang="zh-CN" sz="1400" b="1" dirty="0" smtClean="0">
                <a:solidFill>
                  <a:schemeClr val="tx1">
                    <a:lumMod val="75000"/>
                    <a:lumOff val="25000"/>
                  </a:schemeClr>
                </a:solidFill>
                <a:latin typeface="+mj-ea"/>
                <a:ea typeface="+mj-ea"/>
              </a:rPr>
              <a:t>12</a:t>
            </a:r>
            <a:r>
              <a:rPr lang="zh-CN" altLang="en-US" sz="1400" b="1" dirty="0" smtClean="0">
                <a:solidFill>
                  <a:schemeClr val="tx1">
                    <a:lumMod val="75000"/>
                    <a:lumOff val="25000"/>
                  </a:schemeClr>
                </a:solidFill>
                <a:latin typeface="+mj-ea"/>
                <a:ea typeface="+mj-ea"/>
              </a:rPr>
              <a:t>月</a:t>
            </a:r>
            <a:endParaRPr lang="en-US" altLang="zh-CN" sz="1400" b="1" dirty="0">
              <a:solidFill>
                <a:schemeClr val="tx1">
                  <a:lumMod val="75000"/>
                  <a:lumOff val="25000"/>
                </a:schemeClr>
              </a:solidFill>
              <a:latin typeface="+mj-ea"/>
              <a:ea typeface="+mj-ea"/>
            </a:endParaRPr>
          </a:p>
        </p:txBody>
      </p:sp>
      <p:sp>
        <p:nvSpPr>
          <p:cNvPr id="29" name="TextBox 23"/>
          <p:cNvSpPr txBox="1"/>
          <p:nvPr/>
        </p:nvSpPr>
        <p:spPr>
          <a:xfrm>
            <a:off x="1103607" y="1886185"/>
            <a:ext cx="1031051" cy="261610"/>
          </a:xfrm>
          <a:prstGeom prst="rect">
            <a:avLst/>
          </a:prstGeom>
          <a:noFill/>
        </p:spPr>
        <p:txBody>
          <a:bodyPr wrap="none" rtlCol="0">
            <a:spAutoFit/>
          </a:bodyPr>
          <a:lstStyle/>
          <a:p>
            <a:r>
              <a:rPr lang="zh-CN" altLang="en-US" sz="1100" dirty="0">
                <a:solidFill>
                  <a:schemeClr val="tx1">
                    <a:lumMod val="75000"/>
                    <a:lumOff val="25000"/>
                  </a:schemeClr>
                </a:solidFill>
                <a:latin typeface="+mj-ea"/>
                <a:ea typeface="+mj-ea"/>
              </a:rPr>
              <a:t>标题内容文字</a:t>
            </a:r>
            <a:endParaRPr lang="en-US" altLang="zh-CN" sz="1100" dirty="0">
              <a:solidFill>
                <a:schemeClr val="tx1">
                  <a:lumMod val="75000"/>
                  <a:lumOff val="25000"/>
                </a:schemeClr>
              </a:solidFill>
              <a:latin typeface="+mj-ea"/>
              <a:ea typeface="+mj-ea"/>
            </a:endParaRPr>
          </a:p>
        </p:txBody>
      </p:sp>
      <p:sp>
        <p:nvSpPr>
          <p:cNvPr id="30" name="TextBox 24"/>
          <p:cNvSpPr txBox="1"/>
          <p:nvPr/>
        </p:nvSpPr>
        <p:spPr>
          <a:xfrm>
            <a:off x="1098608" y="1533148"/>
            <a:ext cx="992579" cy="307777"/>
          </a:xfrm>
          <a:prstGeom prst="rect">
            <a:avLst/>
          </a:prstGeom>
          <a:noFill/>
        </p:spPr>
        <p:txBody>
          <a:bodyPr wrap="none" rtlCol="0">
            <a:spAutoFit/>
          </a:bodyPr>
          <a:lstStyle/>
          <a:p>
            <a:r>
              <a:rPr lang="en-US" altLang="zh-CN" sz="1400" b="1" dirty="0" smtClean="0">
                <a:solidFill>
                  <a:schemeClr val="tx1">
                    <a:lumMod val="75000"/>
                    <a:lumOff val="25000"/>
                  </a:schemeClr>
                </a:solidFill>
                <a:latin typeface="+mj-ea"/>
                <a:ea typeface="+mj-ea"/>
              </a:rPr>
              <a:t>2015</a:t>
            </a:r>
            <a:r>
              <a:rPr lang="zh-CN" altLang="en-US" sz="1400" b="1" dirty="0" smtClean="0">
                <a:solidFill>
                  <a:schemeClr val="tx1">
                    <a:lumMod val="75000"/>
                    <a:lumOff val="25000"/>
                  </a:schemeClr>
                </a:solidFill>
                <a:latin typeface="+mj-ea"/>
                <a:ea typeface="+mj-ea"/>
              </a:rPr>
              <a:t>年</a:t>
            </a:r>
            <a:r>
              <a:rPr lang="en-US" altLang="zh-CN" sz="1400" b="1" dirty="0">
                <a:solidFill>
                  <a:schemeClr val="tx1">
                    <a:lumMod val="75000"/>
                    <a:lumOff val="25000"/>
                  </a:schemeClr>
                </a:solidFill>
                <a:latin typeface="+mj-ea"/>
                <a:ea typeface="+mj-ea"/>
              </a:rPr>
              <a:t>2</a:t>
            </a:r>
            <a:r>
              <a:rPr lang="zh-CN" altLang="en-US" sz="1400" b="1" dirty="0" smtClean="0">
                <a:solidFill>
                  <a:schemeClr val="tx1">
                    <a:lumMod val="75000"/>
                    <a:lumOff val="25000"/>
                  </a:schemeClr>
                </a:solidFill>
                <a:latin typeface="+mj-ea"/>
                <a:ea typeface="+mj-ea"/>
              </a:rPr>
              <a:t>月</a:t>
            </a:r>
            <a:endParaRPr lang="en-US" altLang="zh-CN" sz="1400" b="1" dirty="0">
              <a:solidFill>
                <a:schemeClr val="tx1">
                  <a:lumMod val="75000"/>
                  <a:lumOff val="25000"/>
                </a:schemeClr>
              </a:solidFill>
              <a:latin typeface="+mj-ea"/>
              <a:ea typeface="+mj-ea"/>
            </a:endParaRPr>
          </a:p>
        </p:txBody>
      </p:sp>
      <p:cxnSp>
        <p:nvCxnSpPr>
          <p:cNvPr id="31" name="直接连接符 30"/>
          <p:cNvCxnSpPr/>
          <p:nvPr/>
        </p:nvCxnSpPr>
        <p:spPr>
          <a:xfrm flipV="1">
            <a:off x="6473197" y="1217208"/>
            <a:ext cx="0" cy="544894"/>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6023716" y="3065467"/>
            <a:ext cx="4076" cy="619757"/>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403468" y="2200659"/>
            <a:ext cx="3324" cy="62046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747284" y="3960386"/>
            <a:ext cx="8518" cy="660954"/>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79624" y="3383232"/>
            <a:ext cx="4901" cy="73404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091912" y="1500492"/>
            <a:ext cx="0" cy="78204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304319" y="2821128"/>
            <a:ext cx="984394" cy="984394"/>
            <a:chOff x="1695226" y="3321784"/>
            <a:chExt cx="1250759" cy="1250759"/>
          </a:xfrm>
        </p:grpSpPr>
        <p:sp>
          <p:nvSpPr>
            <p:cNvPr id="38" name="椭圆 37"/>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39" name="椭圆 38"/>
            <p:cNvSpPr/>
            <p:nvPr/>
          </p:nvSpPr>
          <p:spPr>
            <a:xfrm>
              <a:off x="1826937" y="3453495"/>
              <a:ext cx="987336" cy="987336"/>
            </a:xfrm>
            <a:prstGeom prst="ellipse">
              <a:avLst/>
            </a:prstGeom>
            <a:solidFill>
              <a:srgbClr val="1F84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grpSp>
        <p:nvGrpSpPr>
          <p:cNvPr id="40" name="组合 39"/>
          <p:cNvGrpSpPr/>
          <p:nvPr/>
        </p:nvGrpSpPr>
        <p:grpSpPr>
          <a:xfrm>
            <a:off x="3210252" y="2461088"/>
            <a:ext cx="1360493" cy="1360493"/>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42" name="椭圆 4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grpSp>
        <p:nvGrpSpPr>
          <p:cNvPr id="43" name="组合 42"/>
          <p:cNvGrpSpPr/>
          <p:nvPr/>
        </p:nvGrpSpPr>
        <p:grpSpPr>
          <a:xfrm>
            <a:off x="2681865" y="1278821"/>
            <a:ext cx="1625118" cy="1625118"/>
            <a:chOff x="1695226" y="3321784"/>
            <a:chExt cx="1250759" cy="1250759"/>
          </a:xfrm>
        </p:grpSpPr>
        <p:sp>
          <p:nvSpPr>
            <p:cNvPr id="44" name="椭圆 43"/>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45" name="椭圆 44"/>
            <p:cNvSpPr/>
            <p:nvPr/>
          </p:nvSpPr>
          <p:spPr>
            <a:xfrm>
              <a:off x="1826937" y="3453495"/>
              <a:ext cx="987336" cy="987336"/>
            </a:xfrm>
            <a:prstGeom prst="ellipse">
              <a:avLst/>
            </a:prstGeom>
            <a:solidFill>
              <a:srgbClr val="1F84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grpSp>
    </p:spTree>
    <p:extLst>
      <p:ext uri="{BB962C8B-B14F-4D97-AF65-F5344CB8AC3E}">
        <p14:creationId xmlns:p14="http://schemas.microsoft.com/office/powerpoint/2010/main" val="3713047807"/>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2" presetClass="entr" presetSubtype="4" fill="hold" nodeType="afterEffect" p14:presetBounceEnd="40000">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14:bounceEnd="40000">
                                          <p:cBhvr additive="base">
                                            <p:cTn id="26"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ppt_x</p:attrName>
                                            </p:attrNameLst>
                                          </p:cBhvr>
                                          <p:tavLst>
                                            <p:tav tm="0">
                                              <p:val>
                                                <p:strVal val="#ppt_x-#ppt_w*1.125000"/>
                                              </p:val>
                                            </p:tav>
                                            <p:tav tm="100000">
                                              <p:val>
                                                <p:strVal val="#ppt_x"/>
                                              </p:val>
                                            </p:tav>
                                          </p:tavLst>
                                        </p:anim>
                                        <p:animEffect transition="in" filter="wipe(right)">
                                          <p:cBhvr>
                                            <p:cTn id="32" dur="500"/>
                                            <p:tgtEl>
                                              <p:spTgt spid="19"/>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ppt_x</p:attrName>
                                            </p:attrNameLst>
                                          </p:cBhvr>
                                          <p:tavLst>
                                            <p:tav tm="0">
                                              <p:val>
                                                <p:strVal val="#ppt_x-#ppt_w*1.125000"/>
                                              </p:val>
                                            </p:tav>
                                            <p:tav tm="100000">
                                              <p:val>
                                                <p:strVal val="#ppt_x"/>
                                              </p:val>
                                            </p:tav>
                                          </p:tavLst>
                                        </p:anim>
                                        <p:animEffect transition="in" filter="wipe(right)">
                                          <p:cBhvr>
                                            <p:cTn id="36" dur="500"/>
                                            <p:tgtEl>
                                              <p:spTgt spid="20"/>
                                            </p:tgtEl>
                                          </p:cBhvr>
                                        </p:animEffect>
                                      </p:childTnLst>
                                    </p:cTn>
                                  </p:par>
                                  <p:par>
                                    <p:cTn id="37" presetID="12" presetClass="entr" presetSubtype="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p:tgtEl>
                                              <p:spTgt spid="31"/>
                                            </p:tgtEl>
                                            <p:attrNameLst>
                                              <p:attrName>ppt_x</p:attrName>
                                            </p:attrNameLst>
                                          </p:cBhvr>
                                          <p:tavLst>
                                            <p:tav tm="0">
                                              <p:val>
                                                <p:strVal val="#ppt_x-#ppt_w*1.125000"/>
                                              </p:val>
                                            </p:tav>
                                            <p:tav tm="100000">
                                              <p:val>
                                                <p:strVal val="#ppt_x"/>
                                              </p:val>
                                            </p:tav>
                                          </p:tavLst>
                                        </p:anim>
                                        <p:animEffect transition="in" filter="wipe(right)">
                                          <p:cBhvr>
                                            <p:cTn id="40" dur="500"/>
                                            <p:tgtEl>
                                              <p:spTgt spid="31"/>
                                            </p:tgtEl>
                                          </p:cBhvr>
                                        </p:animEffect>
                                      </p:childTnLst>
                                    </p:cTn>
                                  </p:par>
                                </p:childTnLst>
                              </p:cTn>
                            </p:par>
                            <p:par>
                              <p:cTn id="41" fill="hold">
                                <p:stCondLst>
                                  <p:cond delay="2500"/>
                                </p:stCondLst>
                                <p:childTnLst>
                                  <p:par>
                                    <p:cTn id="42" presetID="2" presetClass="entr" presetSubtype="4" fill="hold" nodeType="afterEffect" p14:presetBounceEnd="40000">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14:bounceEnd="40000">
                                          <p:cBhvr additive="base">
                                            <p:cTn id="44"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1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p:tgtEl>
                                              <p:spTgt spid="22"/>
                                            </p:tgtEl>
                                            <p:attrNameLst>
                                              <p:attrName>ppt_x</p:attrName>
                                            </p:attrNameLst>
                                          </p:cBhvr>
                                          <p:tavLst>
                                            <p:tav tm="0">
                                              <p:val>
                                                <p:strVal val="#ppt_x-#ppt_w*1.125000"/>
                                              </p:val>
                                            </p:tav>
                                            <p:tav tm="100000">
                                              <p:val>
                                                <p:strVal val="#ppt_x"/>
                                              </p:val>
                                            </p:tav>
                                          </p:tavLst>
                                        </p:anim>
                                        <p:animEffect transition="in" filter="wipe(right)">
                                          <p:cBhvr>
                                            <p:cTn id="50" dur="500"/>
                                            <p:tgtEl>
                                              <p:spTgt spid="22"/>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ppt_x</p:attrName>
                                            </p:attrNameLst>
                                          </p:cBhvr>
                                          <p:tavLst>
                                            <p:tav tm="0">
                                              <p:val>
                                                <p:strVal val="#ppt_x-#ppt_w*1.125000"/>
                                              </p:val>
                                            </p:tav>
                                            <p:tav tm="100000">
                                              <p:val>
                                                <p:strVal val="#ppt_x"/>
                                              </p:val>
                                            </p:tav>
                                          </p:tavLst>
                                        </p:anim>
                                        <p:animEffect transition="in" filter="wipe(right)">
                                          <p:cBhvr>
                                            <p:cTn id="54" dur="500"/>
                                            <p:tgtEl>
                                              <p:spTgt spid="21"/>
                                            </p:tgtEl>
                                          </p:cBhvr>
                                        </p:animEffect>
                                      </p:childTnLst>
                                    </p:cTn>
                                  </p:par>
                                  <p:par>
                                    <p:cTn id="55" presetID="12" presetClass="entr" presetSubtype="8"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p:tgtEl>
                                              <p:spTgt spid="33"/>
                                            </p:tgtEl>
                                            <p:attrNameLst>
                                              <p:attrName>ppt_x</p:attrName>
                                            </p:attrNameLst>
                                          </p:cBhvr>
                                          <p:tavLst>
                                            <p:tav tm="0">
                                              <p:val>
                                                <p:strVal val="#ppt_x-#ppt_w*1.125000"/>
                                              </p:val>
                                            </p:tav>
                                            <p:tav tm="100000">
                                              <p:val>
                                                <p:strVal val="#ppt_x"/>
                                              </p:val>
                                            </p:tav>
                                          </p:tavLst>
                                        </p:anim>
                                        <p:animEffect transition="in" filter="wipe(right)">
                                          <p:cBhvr>
                                            <p:cTn id="58" dur="500"/>
                                            <p:tgtEl>
                                              <p:spTgt spid="33"/>
                                            </p:tgtEl>
                                          </p:cBhvr>
                                        </p:animEffect>
                                      </p:childTnLst>
                                    </p:cTn>
                                  </p:par>
                                </p:childTnLst>
                              </p:cTn>
                            </p:par>
                            <p:par>
                              <p:cTn id="59" fill="hold">
                                <p:stCondLst>
                                  <p:cond delay="3500"/>
                                </p:stCondLst>
                                <p:childTnLst>
                                  <p:par>
                                    <p:cTn id="60" presetID="2" presetClass="entr" presetSubtype="4" fill="hold" nodeType="afterEffect" p14:presetBounceEnd="40000">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14:bounceEnd="40000">
                                          <p:cBhvr additive="base">
                                            <p:cTn id="62"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63" dur="500" fill="hold"/>
                                            <p:tgtEl>
                                              <p:spTgt spid="16"/>
                                            </p:tgtEl>
                                            <p:attrNameLst>
                                              <p:attrName>ppt_y</p:attrName>
                                            </p:attrNameLst>
                                          </p:cBhvr>
                                          <p:tavLst>
                                            <p:tav tm="0">
                                              <p:val>
                                                <p:strVal val="1+#ppt_h/2"/>
                                              </p:val>
                                            </p:tav>
                                            <p:tav tm="100000">
                                              <p:val>
                                                <p:strVal val="#ppt_y"/>
                                              </p:val>
                                            </p:tav>
                                          </p:tavLst>
                                        </p:anim>
                                      </p:childTnLst>
                                    </p:cTn>
                                  </p:par>
                                </p:childTnLst>
                              </p:cTn>
                            </p:par>
                            <p:par>
                              <p:cTn id="64" fill="hold">
                                <p:stCondLst>
                                  <p:cond delay="4000"/>
                                </p:stCondLst>
                                <p:childTnLst>
                                  <p:par>
                                    <p:cTn id="65" presetID="12" presetClass="entr" presetSubtype="8"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p:tgtEl>
                                              <p:spTgt spid="23"/>
                                            </p:tgtEl>
                                            <p:attrNameLst>
                                              <p:attrName>ppt_x</p:attrName>
                                            </p:attrNameLst>
                                          </p:cBhvr>
                                          <p:tavLst>
                                            <p:tav tm="0">
                                              <p:val>
                                                <p:strVal val="#ppt_x-#ppt_w*1.125000"/>
                                              </p:val>
                                            </p:tav>
                                            <p:tav tm="100000">
                                              <p:val>
                                                <p:strVal val="#ppt_x"/>
                                              </p:val>
                                            </p:tav>
                                          </p:tavLst>
                                        </p:anim>
                                        <p:animEffect transition="in" filter="wipe(right)">
                                          <p:cBhvr>
                                            <p:cTn id="68" dur="500"/>
                                            <p:tgtEl>
                                              <p:spTgt spid="23"/>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p:tgtEl>
                                              <p:spTgt spid="24"/>
                                            </p:tgtEl>
                                            <p:attrNameLst>
                                              <p:attrName>ppt_x</p:attrName>
                                            </p:attrNameLst>
                                          </p:cBhvr>
                                          <p:tavLst>
                                            <p:tav tm="0">
                                              <p:val>
                                                <p:strVal val="#ppt_x-#ppt_w*1.125000"/>
                                              </p:val>
                                            </p:tav>
                                            <p:tav tm="100000">
                                              <p:val>
                                                <p:strVal val="#ppt_x"/>
                                              </p:val>
                                            </p:tav>
                                          </p:tavLst>
                                        </p:anim>
                                        <p:animEffect transition="in" filter="wipe(right)">
                                          <p:cBhvr>
                                            <p:cTn id="72" dur="500"/>
                                            <p:tgtEl>
                                              <p:spTgt spid="24"/>
                                            </p:tgtEl>
                                          </p:cBhvr>
                                        </p:animEffect>
                                      </p:childTnLst>
                                    </p:cTn>
                                  </p:par>
                                  <p:par>
                                    <p:cTn id="73" presetID="12" presetClass="entr" presetSubtype="8"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p:tgtEl>
                                              <p:spTgt spid="32"/>
                                            </p:tgtEl>
                                            <p:attrNameLst>
                                              <p:attrName>ppt_x</p:attrName>
                                            </p:attrNameLst>
                                          </p:cBhvr>
                                          <p:tavLst>
                                            <p:tav tm="0">
                                              <p:val>
                                                <p:strVal val="#ppt_x-#ppt_w*1.125000"/>
                                              </p:val>
                                            </p:tav>
                                            <p:tav tm="100000">
                                              <p:val>
                                                <p:strVal val="#ppt_x"/>
                                              </p:val>
                                            </p:tav>
                                          </p:tavLst>
                                        </p:anim>
                                        <p:animEffect transition="in" filter="wipe(right)">
                                          <p:cBhvr>
                                            <p:cTn id="76" dur="500"/>
                                            <p:tgtEl>
                                              <p:spTgt spid="32"/>
                                            </p:tgtEl>
                                          </p:cBhvr>
                                        </p:animEffect>
                                      </p:childTnLst>
                                    </p:cTn>
                                  </p:par>
                                </p:childTnLst>
                              </p:cTn>
                            </p:par>
                            <p:par>
                              <p:cTn id="77" fill="hold">
                                <p:stCondLst>
                                  <p:cond delay="4500"/>
                                </p:stCondLst>
                                <p:childTnLst>
                                  <p:par>
                                    <p:cTn id="78" presetID="2" presetClass="entr" presetSubtype="4" fill="hold" nodeType="afterEffect" p14:presetBounceEnd="40000">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14:bounceEnd="40000">
                                          <p:cBhvr additive="base">
                                            <p:cTn id="80" dur="500" fill="hold"/>
                                            <p:tgtEl>
                                              <p:spTgt spid="37"/>
                                            </p:tgtEl>
                                            <p:attrNameLst>
                                              <p:attrName>ppt_x</p:attrName>
                                            </p:attrNameLst>
                                          </p:cBhvr>
                                          <p:tavLst>
                                            <p:tav tm="0">
                                              <p:val>
                                                <p:strVal val="#ppt_x"/>
                                              </p:val>
                                            </p:tav>
                                            <p:tav tm="100000">
                                              <p:val>
                                                <p:strVal val="#ppt_x"/>
                                              </p:val>
                                            </p:tav>
                                          </p:tavLst>
                                        </p:anim>
                                        <p:anim calcmode="lin" valueType="num" p14:bounceEnd="40000">
                                          <p:cBhvr additive="base">
                                            <p:cTn id="81" dur="500" fill="hold"/>
                                            <p:tgtEl>
                                              <p:spTgt spid="37"/>
                                            </p:tgtEl>
                                            <p:attrNameLst>
                                              <p:attrName>ppt_y</p:attrName>
                                            </p:attrNameLst>
                                          </p:cBhvr>
                                          <p:tavLst>
                                            <p:tav tm="0">
                                              <p:val>
                                                <p:strVal val="1+#ppt_h/2"/>
                                              </p:val>
                                            </p:tav>
                                            <p:tav tm="100000">
                                              <p:val>
                                                <p:strVal val="#ppt_y"/>
                                              </p:val>
                                            </p:tav>
                                          </p:tavLst>
                                        </p:anim>
                                      </p:childTnLst>
                                    </p:cTn>
                                  </p:par>
                                </p:childTnLst>
                              </p:cTn>
                            </p:par>
                            <p:par>
                              <p:cTn id="82" fill="hold">
                                <p:stCondLst>
                                  <p:cond delay="5000"/>
                                </p:stCondLst>
                                <p:childTnLst>
                                  <p:par>
                                    <p:cTn id="83" presetID="12" presetClass="entr" presetSubtype="8"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p:tgtEl>
                                              <p:spTgt spid="25"/>
                                            </p:tgtEl>
                                            <p:attrNameLst>
                                              <p:attrName>ppt_x</p:attrName>
                                            </p:attrNameLst>
                                          </p:cBhvr>
                                          <p:tavLst>
                                            <p:tav tm="0">
                                              <p:val>
                                                <p:strVal val="#ppt_x-#ppt_w*1.125000"/>
                                              </p:val>
                                            </p:tav>
                                            <p:tav tm="100000">
                                              <p:val>
                                                <p:strVal val="#ppt_x"/>
                                              </p:val>
                                            </p:tav>
                                          </p:tavLst>
                                        </p:anim>
                                        <p:animEffect transition="in" filter="wipe(right)">
                                          <p:cBhvr>
                                            <p:cTn id="86" dur="500"/>
                                            <p:tgtEl>
                                              <p:spTgt spid="25"/>
                                            </p:tgtEl>
                                          </p:cBhvr>
                                        </p:animEffect>
                                      </p:childTnLst>
                                    </p:cTn>
                                  </p:par>
                                  <p:par>
                                    <p:cTn id="87" presetID="1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p:tgtEl>
                                              <p:spTgt spid="34"/>
                                            </p:tgtEl>
                                            <p:attrNameLst>
                                              <p:attrName>ppt_x</p:attrName>
                                            </p:attrNameLst>
                                          </p:cBhvr>
                                          <p:tavLst>
                                            <p:tav tm="0">
                                              <p:val>
                                                <p:strVal val="#ppt_x-#ppt_w*1.125000"/>
                                              </p:val>
                                            </p:tav>
                                            <p:tav tm="100000">
                                              <p:val>
                                                <p:strVal val="#ppt_x"/>
                                              </p:val>
                                            </p:tav>
                                          </p:tavLst>
                                        </p:anim>
                                        <p:animEffect transition="in" filter="wipe(right)">
                                          <p:cBhvr>
                                            <p:cTn id="90" dur="500"/>
                                            <p:tgtEl>
                                              <p:spTgt spid="34"/>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additive="base">
                                            <p:cTn id="93" dur="500"/>
                                            <p:tgtEl>
                                              <p:spTgt spid="26"/>
                                            </p:tgtEl>
                                            <p:attrNameLst>
                                              <p:attrName>ppt_x</p:attrName>
                                            </p:attrNameLst>
                                          </p:cBhvr>
                                          <p:tavLst>
                                            <p:tav tm="0">
                                              <p:val>
                                                <p:strVal val="#ppt_x-#ppt_w*1.125000"/>
                                              </p:val>
                                            </p:tav>
                                            <p:tav tm="100000">
                                              <p:val>
                                                <p:strVal val="#ppt_x"/>
                                              </p:val>
                                            </p:tav>
                                          </p:tavLst>
                                        </p:anim>
                                        <p:animEffect transition="in" filter="wipe(right)">
                                          <p:cBhvr>
                                            <p:cTn id="94" dur="500"/>
                                            <p:tgtEl>
                                              <p:spTgt spid="26"/>
                                            </p:tgtEl>
                                          </p:cBhvr>
                                        </p:animEffect>
                                      </p:childTnLst>
                                    </p:cTn>
                                  </p:par>
                                </p:childTnLst>
                              </p:cTn>
                            </p:par>
                            <p:par>
                              <p:cTn id="95" fill="hold">
                                <p:stCondLst>
                                  <p:cond delay="5500"/>
                                </p:stCondLst>
                                <p:childTnLst>
                                  <p:par>
                                    <p:cTn id="96" presetID="2" presetClass="entr" presetSubtype="4" fill="hold" nodeType="afterEffect" p14:presetBounceEnd="40000">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14:bounceEnd="40000">
                                          <p:cBhvr additive="base">
                                            <p:cTn id="98" dur="500" fill="hold"/>
                                            <p:tgtEl>
                                              <p:spTgt spid="40"/>
                                            </p:tgtEl>
                                            <p:attrNameLst>
                                              <p:attrName>ppt_x</p:attrName>
                                            </p:attrNameLst>
                                          </p:cBhvr>
                                          <p:tavLst>
                                            <p:tav tm="0">
                                              <p:val>
                                                <p:strVal val="#ppt_x"/>
                                              </p:val>
                                            </p:tav>
                                            <p:tav tm="100000">
                                              <p:val>
                                                <p:strVal val="#ppt_x"/>
                                              </p:val>
                                            </p:tav>
                                          </p:tavLst>
                                        </p:anim>
                                        <p:anim calcmode="lin" valueType="num" p14:bounceEnd="40000">
                                          <p:cBhvr additive="base">
                                            <p:cTn id="99" dur="500" fill="hold"/>
                                            <p:tgtEl>
                                              <p:spTgt spid="40"/>
                                            </p:tgtEl>
                                            <p:attrNameLst>
                                              <p:attrName>ppt_y</p:attrName>
                                            </p:attrNameLst>
                                          </p:cBhvr>
                                          <p:tavLst>
                                            <p:tav tm="0">
                                              <p:val>
                                                <p:strVal val="1+#ppt_h/2"/>
                                              </p:val>
                                            </p:tav>
                                            <p:tav tm="100000">
                                              <p:val>
                                                <p:strVal val="#ppt_y"/>
                                              </p:val>
                                            </p:tav>
                                          </p:tavLst>
                                        </p:anim>
                                      </p:childTnLst>
                                    </p:cTn>
                                  </p:par>
                                </p:childTnLst>
                              </p:cTn>
                            </p:par>
                            <p:par>
                              <p:cTn id="100" fill="hold">
                                <p:stCondLst>
                                  <p:cond delay="6000"/>
                                </p:stCondLst>
                                <p:childTnLst>
                                  <p:par>
                                    <p:cTn id="101" presetID="12" presetClass="entr" presetSubtype="8"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p:tgtEl>
                                              <p:spTgt spid="27"/>
                                            </p:tgtEl>
                                            <p:attrNameLst>
                                              <p:attrName>ppt_x</p:attrName>
                                            </p:attrNameLst>
                                          </p:cBhvr>
                                          <p:tavLst>
                                            <p:tav tm="0">
                                              <p:val>
                                                <p:strVal val="#ppt_x-#ppt_w*1.125000"/>
                                              </p:val>
                                            </p:tav>
                                            <p:tav tm="100000">
                                              <p:val>
                                                <p:strVal val="#ppt_x"/>
                                              </p:val>
                                            </p:tav>
                                          </p:tavLst>
                                        </p:anim>
                                        <p:animEffect transition="in" filter="wipe(right)">
                                          <p:cBhvr>
                                            <p:cTn id="104" dur="500"/>
                                            <p:tgtEl>
                                              <p:spTgt spid="27"/>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p:tgtEl>
                                              <p:spTgt spid="28"/>
                                            </p:tgtEl>
                                            <p:attrNameLst>
                                              <p:attrName>ppt_x</p:attrName>
                                            </p:attrNameLst>
                                          </p:cBhvr>
                                          <p:tavLst>
                                            <p:tav tm="0">
                                              <p:val>
                                                <p:strVal val="#ppt_x-#ppt_w*1.125000"/>
                                              </p:val>
                                            </p:tav>
                                            <p:tav tm="100000">
                                              <p:val>
                                                <p:strVal val="#ppt_x"/>
                                              </p:val>
                                            </p:tav>
                                          </p:tavLst>
                                        </p:anim>
                                        <p:animEffect transition="in" filter="wipe(right)">
                                          <p:cBhvr>
                                            <p:cTn id="108" dur="500"/>
                                            <p:tgtEl>
                                              <p:spTgt spid="28"/>
                                            </p:tgtEl>
                                          </p:cBhvr>
                                        </p:animEffect>
                                      </p:childTnLst>
                                    </p:cTn>
                                  </p:par>
                                  <p:par>
                                    <p:cTn id="109" presetID="12" presetClass="entr" presetSubtype="2" fill="hold"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p:tgtEl>
                                              <p:spTgt spid="35"/>
                                            </p:tgtEl>
                                            <p:attrNameLst>
                                              <p:attrName>ppt_x</p:attrName>
                                            </p:attrNameLst>
                                          </p:cBhvr>
                                          <p:tavLst>
                                            <p:tav tm="0">
                                              <p:val>
                                                <p:strVal val="#ppt_x+#ppt_w*1.125000"/>
                                              </p:val>
                                            </p:tav>
                                            <p:tav tm="100000">
                                              <p:val>
                                                <p:strVal val="#ppt_x"/>
                                              </p:val>
                                            </p:tav>
                                          </p:tavLst>
                                        </p:anim>
                                        <p:animEffect transition="in" filter="wipe(left)">
                                          <p:cBhvr>
                                            <p:cTn id="112" dur="500"/>
                                            <p:tgtEl>
                                              <p:spTgt spid="35"/>
                                            </p:tgtEl>
                                          </p:cBhvr>
                                        </p:animEffect>
                                      </p:childTnLst>
                                    </p:cTn>
                                  </p:par>
                                </p:childTnLst>
                              </p:cTn>
                            </p:par>
                            <p:par>
                              <p:cTn id="113" fill="hold">
                                <p:stCondLst>
                                  <p:cond delay="6500"/>
                                </p:stCondLst>
                                <p:childTnLst>
                                  <p:par>
                                    <p:cTn id="114" presetID="2" presetClass="entr" presetSubtype="4" fill="hold" nodeType="afterEffect" p14:presetBounceEnd="40000">
                                      <p:stCondLst>
                                        <p:cond delay="0"/>
                                      </p:stCondLst>
                                      <p:childTnLst>
                                        <p:set>
                                          <p:cBhvr>
                                            <p:cTn id="115" dur="1" fill="hold">
                                              <p:stCondLst>
                                                <p:cond delay="0"/>
                                              </p:stCondLst>
                                            </p:cTn>
                                            <p:tgtEl>
                                              <p:spTgt spid="43"/>
                                            </p:tgtEl>
                                            <p:attrNameLst>
                                              <p:attrName>style.visibility</p:attrName>
                                            </p:attrNameLst>
                                          </p:cBhvr>
                                          <p:to>
                                            <p:strVal val="visible"/>
                                          </p:to>
                                        </p:set>
                                        <p:anim calcmode="lin" valueType="num" p14:bounceEnd="40000">
                                          <p:cBhvr additive="base">
                                            <p:cTn id="116" dur="500" fill="hold"/>
                                            <p:tgtEl>
                                              <p:spTgt spid="43"/>
                                            </p:tgtEl>
                                            <p:attrNameLst>
                                              <p:attrName>ppt_x</p:attrName>
                                            </p:attrNameLst>
                                          </p:cBhvr>
                                          <p:tavLst>
                                            <p:tav tm="0">
                                              <p:val>
                                                <p:strVal val="#ppt_x"/>
                                              </p:val>
                                            </p:tav>
                                            <p:tav tm="100000">
                                              <p:val>
                                                <p:strVal val="#ppt_x"/>
                                              </p:val>
                                            </p:tav>
                                          </p:tavLst>
                                        </p:anim>
                                        <p:anim calcmode="lin" valueType="num" p14:bounceEnd="40000">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7000"/>
                                </p:stCondLst>
                                <p:childTnLst>
                                  <p:par>
                                    <p:cTn id="119" presetID="12" presetClass="entr" presetSubtype="8"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additive="base">
                                            <p:cTn id="121" dur="500"/>
                                            <p:tgtEl>
                                              <p:spTgt spid="29"/>
                                            </p:tgtEl>
                                            <p:attrNameLst>
                                              <p:attrName>ppt_x</p:attrName>
                                            </p:attrNameLst>
                                          </p:cBhvr>
                                          <p:tavLst>
                                            <p:tav tm="0">
                                              <p:val>
                                                <p:strVal val="#ppt_x-#ppt_w*1.125000"/>
                                              </p:val>
                                            </p:tav>
                                            <p:tav tm="100000">
                                              <p:val>
                                                <p:strVal val="#ppt_x"/>
                                              </p:val>
                                            </p:tav>
                                          </p:tavLst>
                                        </p:anim>
                                        <p:animEffect transition="in" filter="wipe(right)">
                                          <p:cBhvr>
                                            <p:cTn id="122" dur="500"/>
                                            <p:tgtEl>
                                              <p:spTgt spid="29"/>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30"/>
                                            </p:tgtEl>
                                            <p:attrNameLst>
                                              <p:attrName>style.visibility</p:attrName>
                                            </p:attrNameLst>
                                          </p:cBhvr>
                                          <p:to>
                                            <p:strVal val="visible"/>
                                          </p:to>
                                        </p:set>
                                        <p:anim calcmode="lin" valueType="num">
                                          <p:cBhvr additive="base">
                                            <p:cTn id="125" dur="500"/>
                                            <p:tgtEl>
                                              <p:spTgt spid="30"/>
                                            </p:tgtEl>
                                            <p:attrNameLst>
                                              <p:attrName>ppt_x</p:attrName>
                                            </p:attrNameLst>
                                          </p:cBhvr>
                                          <p:tavLst>
                                            <p:tav tm="0">
                                              <p:val>
                                                <p:strVal val="#ppt_x-#ppt_w*1.125000"/>
                                              </p:val>
                                            </p:tav>
                                            <p:tav tm="100000">
                                              <p:val>
                                                <p:strVal val="#ppt_x"/>
                                              </p:val>
                                            </p:tav>
                                          </p:tavLst>
                                        </p:anim>
                                        <p:animEffect transition="in" filter="wipe(right)">
                                          <p:cBhvr>
                                            <p:cTn id="126" dur="500"/>
                                            <p:tgtEl>
                                              <p:spTgt spid="30"/>
                                            </p:tgtEl>
                                          </p:cBhvr>
                                        </p:animEffect>
                                      </p:childTnLst>
                                    </p:cTn>
                                  </p:par>
                                  <p:par>
                                    <p:cTn id="127" presetID="12" presetClass="entr" presetSubtype="2" fill="hold" nodeType="withEffect">
                                      <p:stCondLst>
                                        <p:cond delay="0"/>
                                      </p:stCondLst>
                                      <p:childTnLst>
                                        <p:set>
                                          <p:cBhvr>
                                            <p:cTn id="128" dur="1" fill="hold">
                                              <p:stCondLst>
                                                <p:cond delay="0"/>
                                              </p:stCondLst>
                                            </p:cTn>
                                            <p:tgtEl>
                                              <p:spTgt spid="36"/>
                                            </p:tgtEl>
                                            <p:attrNameLst>
                                              <p:attrName>style.visibility</p:attrName>
                                            </p:attrNameLst>
                                          </p:cBhvr>
                                          <p:to>
                                            <p:strVal val="visible"/>
                                          </p:to>
                                        </p:set>
                                        <p:anim calcmode="lin" valueType="num">
                                          <p:cBhvr additive="base">
                                            <p:cTn id="129" dur="500"/>
                                            <p:tgtEl>
                                              <p:spTgt spid="36"/>
                                            </p:tgtEl>
                                            <p:attrNameLst>
                                              <p:attrName>ppt_x</p:attrName>
                                            </p:attrNameLst>
                                          </p:cBhvr>
                                          <p:tavLst>
                                            <p:tav tm="0">
                                              <p:val>
                                                <p:strVal val="#ppt_x+#ppt_w*1.125000"/>
                                              </p:val>
                                            </p:tav>
                                            <p:tav tm="100000">
                                              <p:val>
                                                <p:strVal val="#ppt_x"/>
                                              </p:val>
                                            </p:tav>
                                          </p:tavLst>
                                        </p:anim>
                                        <p:animEffect transition="in" filter="wipe(left)">
                                          <p:cBhvr>
                                            <p:cTn id="1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20" grpId="0"/>
          <p:bldP spid="21" grpId="0"/>
          <p:bldP spid="22" grpId="0"/>
          <p:bldP spid="23" grpId="0"/>
          <p:bldP spid="24" grpId="0"/>
          <p:bldP spid="25" grpId="0"/>
          <p:bldP spid="26" grpId="0"/>
          <p:bldP spid="27" grpId="0"/>
          <p:bldP spid="28" grpId="0"/>
          <p:bldP spid="29"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ppt_x</p:attrName>
                                            </p:attrNameLst>
                                          </p:cBhvr>
                                          <p:tavLst>
                                            <p:tav tm="0">
                                              <p:val>
                                                <p:strVal val="#ppt_x-#ppt_w*1.125000"/>
                                              </p:val>
                                            </p:tav>
                                            <p:tav tm="100000">
                                              <p:val>
                                                <p:strVal val="#ppt_x"/>
                                              </p:val>
                                            </p:tav>
                                          </p:tavLst>
                                        </p:anim>
                                        <p:animEffect transition="in" filter="wipe(right)">
                                          <p:cBhvr>
                                            <p:cTn id="32" dur="500"/>
                                            <p:tgtEl>
                                              <p:spTgt spid="19"/>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ppt_x</p:attrName>
                                            </p:attrNameLst>
                                          </p:cBhvr>
                                          <p:tavLst>
                                            <p:tav tm="0">
                                              <p:val>
                                                <p:strVal val="#ppt_x-#ppt_w*1.125000"/>
                                              </p:val>
                                            </p:tav>
                                            <p:tav tm="100000">
                                              <p:val>
                                                <p:strVal val="#ppt_x"/>
                                              </p:val>
                                            </p:tav>
                                          </p:tavLst>
                                        </p:anim>
                                        <p:animEffect transition="in" filter="wipe(right)">
                                          <p:cBhvr>
                                            <p:cTn id="36" dur="500"/>
                                            <p:tgtEl>
                                              <p:spTgt spid="20"/>
                                            </p:tgtEl>
                                          </p:cBhvr>
                                        </p:animEffect>
                                      </p:childTnLst>
                                    </p:cTn>
                                  </p:par>
                                  <p:par>
                                    <p:cTn id="37" presetID="12" presetClass="entr" presetSubtype="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p:tgtEl>
                                              <p:spTgt spid="31"/>
                                            </p:tgtEl>
                                            <p:attrNameLst>
                                              <p:attrName>ppt_x</p:attrName>
                                            </p:attrNameLst>
                                          </p:cBhvr>
                                          <p:tavLst>
                                            <p:tav tm="0">
                                              <p:val>
                                                <p:strVal val="#ppt_x-#ppt_w*1.125000"/>
                                              </p:val>
                                            </p:tav>
                                            <p:tav tm="100000">
                                              <p:val>
                                                <p:strVal val="#ppt_x"/>
                                              </p:val>
                                            </p:tav>
                                          </p:tavLst>
                                        </p:anim>
                                        <p:animEffect transition="in" filter="wipe(right)">
                                          <p:cBhvr>
                                            <p:cTn id="40" dur="500"/>
                                            <p:tgtEl>
                                              <p:spTgt spid="31"/>
                                            </p:tgtEl>
                                          </p:cBhvr>
                                        </p:animEffect>
                                      </p:childTnLst>
                                    </p:cTn>
                                  </p:par>
                                </p:childTnLst>
                              </p:cTn>
                            </p:par>
                            <p:par>
                              <p:cTn id="41" fill="hold">
                                <p:stCondLst>
                                  <p:cond delay="2500"/>
                                </p:stCondLst>
                                <p:childTnLst>
                                  <p:par>
                                    <p:cTn id="42" presetID="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12" presetClass="entr" presetSubtype="8"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p:tgtEl>
                                              <p:spTgt spid="22"/>
                                            </p:tgtEl>
                                            <p:attrNameLst>
                                              <p:attrName>ppt_x</p:attrName>
                                            </p:attrNameLst>
                                          </p:cBhvr>
                                          <p:tavLst>
                                            <p:tav tm="0">
                                              <p:val>
                                                <p:strVal val="#ppt_x-#ppt_w*1.125000"/>
                                              </p:val>
                                            </p:tav>
                                            <p:tav tm="100000">
                                              <p:val>
                                                <p:strVal val="#ppt_x"/>
                                              </p:val>
                                            </p:tav>
                                          </p:tavLst>
                                        </p:anim>
                                        <p:animEffect transition="in" filter="wipe(right)">
                                          <p:cBhvr>
                                            <p:cTn id="50" dur="500"/>
                                            <p:tgtEl>
                                              <p:spTgt spid="22"/>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ppt_x</p:attrName>
                                            </p:attrNameLst>
                                          </p:cBhvr>
                                          <p:tavLst>
                                            <p:tav tm="0">
                                              <p:val>
                                                <p:strVal val="#ppt_x-#ppt_w*1.125000"/>
                                              </p:val>
                                            </p:tav>
                                            <p:tav tm="100000">
                                              <p:val>
                                                <p:strVal val="#ppt_x"/>
                                              </p:val>
                                            </p:tav>
                                          </p:tavLst>
                                        </p:anim>
                                        <p:animEffect transition="in" filter="wipe(right)">
                                          <p:cBhvr>
                                            <p:cTn id="54" dur="500"/>
                                            <p:tgtEl>
                                              <p:spTgt spid="21"/>
                                            </p:tgtEl>
                                          </p:cBhvr>
                                        </p:animEffect>
                                      </p:childTnLst>
                                    </p:cTn>
                                  </p:par>
                                  <p:par>
                                    <p:cTn id="55" presetID="12" presetClass="entr" presetSubtype="8"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p:tgtEl>
                                              <p:spTgt spid="33"/>
                                            </p:tgtEl>
                                            <p:attrNameLst>
                                              <p:attrName>ppt_x</p:attrName>
                                            </p:attrNameLst>
                                          </p:cBhvr>
                                          <p:tavLst>
                                            <p:tav tm="0">
                                              <p:val>
                                                <p:strVal val="#ppt_x-#ppt_w*1.125000"/>
                                              </p:val>
                                            </p:tav>
                                            <p:tav tm="100000">
                                              <p:val>
                                                <p:strVal val="#ppt_x"/>
                                              </p:val>
                                            </p:tav>
                                          </p:tavLst>
                                        </p:anim>
                                        <p:animEffect transition="in" filter="wipe(right)">
                                          <p:cBhvr>
                                            <p:cTn id="58" dur="500"/>
                                            <p:tgtEl>
                                              <p:spTgt spid="33"/>
                                            </p:tgtEl>
                                          </p:cBhvr>
                                        </p:animEffect>
                                      </p:childTnLst>
                                    </p:cTn>
                                  </p:par>
                                </p:childTnLst>
                              </p:cTn>
                            </p:par>
                            <p:par>
                              <p:cTn id="59" fill="hold">
                                <p:stCondLst>
                                  <p:cond delay="3500"/>
                                </p:stCondLst>
                                <p:childTnLst>
                                  <p:par>
                                    <p:cTn id="60" presetID="2" presetClass="entr" presetSubtype="4"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1+#ppt_h/2"/>
                                              </p:val>
                                            </p:tav>
                                            <p:tav tm="100000">
                                              <p:val>
                                                <p:strVal val="#ppt_y"/>
                                              </p:val>
                                            </p:tav>
                                          </p:tavLst>
                                        </p:anim>
                                      </p:childTnLst>
                                    </p:cTn>
                                  </p:par>
                                </p:childTnLst>
                              </p:cTn>
                            </p:par>
                            <p:par>
                              <p:cTn id="64" fill="hold">
                                <p:stCondLst>
                                  <p:cond delay="4000"/>
                                </p:stCondLst>
                                <p:childTnLst>
                                  <p:par>
                                    <p:cTn id="65" presetID="12" presetClass="entr" presetSubtype="8"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p:tgtEl>
                                              <p:spTgt spid="23"/>
                                            </p:tgtEl>
                                            <p:attrNameLst>
                                              <p:attrName>ppt_x</p:attrName>
                                            </p:attrNameLst>
                                          </p:cBhvr>
                                          <p:tavLst>
                                            <p:tav tm="0">
                                              <p:val>
                                                <p:strVal val="#ppt_x-#ppt_w*1.125000"/>
                                              </p:val>
                                            </p:tav>
                                            <p:tav tm="100000">
                                              <p:val>
                                                <p:strVal val="#ppt_x"/>
                                              </p:val>
                                            </p:tav>
                                          </p:tavLst>
                                        </p:anim>
                                        <p:animEffect transition="in" filter="wipe(right)">
                                          <p:cBhvr>
                                            <p:cTn id="68" dur="500"/>
                                            <p:tgtEl>
                                              <p:spTgt spid="23"/>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p:tgtEl>
                                              <p:spTgt spid="24"/>
                                            </p:tgtEl>
                                            <p:attrNameLst>
                                              <p:attrName>ppt_x</p:attrName>
                                            </p:attrNameLst>
                                          </p:cBhvr>
                                          <p:tavLst>
                                            <p:tav tm="0">
                                              <p:val>
                                                <p:strVal val="#ppt_x-#ppt_w*1.125000"/>
                                              </p:val>
                                            </p:tav>
                                            <p:tav tm="100000">
                                              <p:val>
                                                <p:strVal val="#ppt_x"/>
                                              </p:val>
                                            </p:tav>
                                          </p:tavLst>
                                        </p:anim>
                                        <p:animEffect transition="in" filter="wipe(right)">
                                          <p:cBhvr>
                                            <p:cTn id="72" dur="500"/>
                                            <p:tgtEl>
                                              <p:spTgt spid="24"/>
                                            </p:tgtEl>
                                          </p:cBhvr>
                                        </p:animEffect>
                                      </p:childTnLst>
                                    </p:cTn>
                                  </p:par>
                                  <p:par>
                                    <p:cTn id="73" presetID="12" presetClass="entr" presetSubtype="8"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p:tgtEl>
                                              <p:spTgt spid="32"/>
                                            </p:tgtEl>
                                            <p:attrNameLst>
                                              <p:attrName>ppt_x</p:attrName>
                                            </p:attrNameLst>
                                          </p:cBhvr>
                                          <p:tavLst>
                                            <p:tav tm="0">
                                              <p:val>
                                                <p:strVal val="#ppt_x-#ppt_w*1.125000"/>
                                              </p:val>
                                            </p:tav>
                                            <p:tav tm="100000">
                                              <p:val>
                                                <p:strVal val="#ppt_x"/>
                                              </p:val>
                                            </p:tav>
                                          </p:tavLst>
                                        </p:anim>
                                        <p:animEffect transition="in" filter="wipe(right)">
                                          <p:cBhvr>
                                            <p:cTn id="76" dur="500"/>
                                            <p:tgtEl>
                                              <p:spTgt spid="32"/>
                                            </p:tgtEl>
                                          </p:cBhvr>
                                        </p:animEffect>
                                      </p:childTnLst>
                                    </p:cTn>
                                  </p:par>
                                </p:childTnLst>
                              </p:cTn>
                            </p:par>
                            <p:par>
                              <p:cTn id="77" fill="hold">
                                <p:stCondLst>
                                  <p:cond delay="4500"/>
                                </p:stCondLst>
                                <p:childTnLst>
                                  <p:par>
                                    <p:cTn id="78" presetID="2" presetClass="entr" presetSubtype="4"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 calcmode="lin" valueType="num">
                                          <p:cBhvr additive="base">
                                            <p:cTn id="80" dur="500" fill="hold"/>
                                            <p:tgtEl>
                                              <p:spTgt spid="37"/>
                                            </p:tgtEl>
                                            <p:attrNameLst>
                                              <p:attrName>ppt_x</p:attrName>
                                            </p:attrNameLst>
                                          </p:cBhvr>
                                          <p:tavLst>
                                            <p:tav tm="0">
                                              <p:val>
                                                <p:strVal val="#ppt_x"/>
                                              </p:val>
                                            </p:tav>
                                            <p:tav tm="100000">
                                              <p:val>
                                                <p:strVal val="#ppt_x"/>
                                              </p:val>
                                            </p:tav>
                                          </p:tavLst>
                                        </p:anim>
                                        <p:anim calcmode="lin" valueType="num">
                                          <p:cBhvr additive="base">
                                            <p:cTn id="81" dur="500" fill="hold"/>
                                            <p:tgtEl>
                                              <p:spTgt spid="37"/>
                                            </p:tgtEl>
                                            <p:attrNameLst>
                                              <p:attrName>ppt_y</p:attrName>
                                            </p:attrNameLst>
                                          </p:cBhvr>
                                          <p:tavLst>
                                            <p:tav tm="0">
                                              <p:val>
                                                <p:strVal val="1+#ppt_h/2"/>
                                              </p:val>
                                            </p:tav>
                                            <p:tav tm="100000">
                                              <p:val>
                                                <p:strVal val="#ppt_y"/>
                                              </p:val>
                                            </p:tav>
                                          </p:tavLst>
                                        </p:anim>
                                      </p:childTnLst>
                                    </p:cTn>
                                  </p:par>
                                </p:childTnLst>
                              </p:cTn>
                            </p:par>
                            <p:par>
                              <p:cTn id="82" fill="hold">
                                <p:stCondLst>
                                  <p:cond delay="5000"/>
                                </p:stCondLst>
                                <p:childTnLst>
                                  <p:par>
                                    <p:cTn id="83" presetID="12" presetClass="entr" presetSubtype="8"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p:tgtEl>
                                              <p:spTgt spid="25"/>
                                            </p:tgtEl>
                                            <p:attrNameLst>
                                              <p:attrName>ppt_x</p:attrName>
                                            </p:attrNameLst>
                                          </p:cBhvr>
                                          <p:tavLst>
                                            <p:tav tm="0">
                                              <p:val>
                                                <p:strVal val="#ppt_x-#ppt_w*1.125000"/>
                                              </p:val>
                                            </p:tav>
                                            <p:tav tm="100000">
                                              <p:val>
                                                <p:strVal val="#ppt_x"/>
                                              </p:val>
                                            </p:tav>
                                          </p:tavLst>
                                        </p:anim>
                                        <p:animEffect transition="in" filter="wipe(right)">
                                          <p:cBhvr>
                                            <p:cTn id="86" dur="500"/>
                                            <p:tgtEl>
                                              <p:spTgt spid="25"/>
                                            </p:tgtEl>
                                          </p:cBhvr>
                                        </p:animEffect>
                                      </p:childTnLst>
                                    </p:cTn>
                                  </p:par>
                                  <p:par>
                                    <p:cTn id="87" presetID="1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p:tgtEl>
                                              <p:spTgt spid="34"/>
                                            </p:tgtEl>
                                            <p:attrNameLst>
                                              <p:attrName>ppt_x</p:attrName>
                                            </p:attrNameLst>
                                          </p:cBhvr>
                                          <p:tavLst>
                                            <p:tav tm="0">
                                              <p:val>
                                                <p:strVal val="#ppt_x-#ppt_w*1.125000"/>
                                              </p:val>
                                            </p:tav>
                                            <p:tav tm="100000">
                                              <p:val>
                                                <p:strVal val="#ppt_x"/>
                                              </p:val>
                                            </p:tav>
                                          </p:tavLst>
                                        </p:anim>
                                        <p:animEffect transition="in" filter="wipe(right)">
                                          <p:cBhvr>
                                            <p:cTn id="90" dur="500"/>
                                            <p:tgtEl>
                                              <p:spTgt spid="34"/>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additive="base">
                                            <p:cTn id="93" dur="500"/>
                                            <p:tgtEl>
                                              <p:spTgt spid="26"/>
                                            </p:tgtEl>
                                            <p:attrNameLst>
                                              <p:attrName>ppt_x</p:attrName>
                                            </p:attrNameLst>
                                          </p:cBhvr>
                                          <p:tavLst>
                                            <p:tav tm="0">
                                              <p:val>
                                                <p:strVal val="#ppt_x-#ppt_w*1.125000"/>
                                              </p:val>
                                            </p:tav>
                                            <p:tav tm="100000">
                                              <p:val>
                                                <p:strVal val="#ppt_x"/>
                                              </p:val>
                                            </p:tav>
                                          </p:tavLst>
                                        </p:anim>
                                        <p:animEffect transition="in" filter="wipe(right)">
                                          <p:cBhvr>
                                            <p:cTn id="94" dur="500"/>
                                            <p:tgtEl>
                                              <p:spTgt spid="26"/>
                                            </p:tgtEl>
                                          </p:cBhvr>
                                        </p:animEffect>
                                      </p:childTnLst>
                                    </p:cTn>
                                  </p:par>
                                </p:childTnLst>
                              </p:cTn>
                            </p:par>
                            <p:par>
                              <p:cTn id="95" fill="hold">
                                <p:stCondLst>
                                  <p:cond delay="5500"/>
                                </p:stCondLst>
                                <p:childTnLst>
                                  <p:par>
                                    <p:cTn id="96" presetID="2" presetClass="entr" presetSubtype="4" fill="hold" nodeType="after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additive="base">
                                            <p:cTn id="98" dur="500" fill="hold"/>
                                            <p:tgtEl>
                                              <p:spTgt spid="40"/>
                                            </p:tgtEl>
                                            <p:attrNameLst>
                                              <p:attrName>ppt_x</p:attrName>
                                            </p:attrNameLst>
                                          </p:cBhvr>
                                          <p:tavLst>
                                            <p:tav tm="0">
                                              <p:val>
                                                <p:strVal val="#ppt_x"/>
                                              </p:val>
                                            </p:tav>
                                            <p:tav tm="100000">
                                              <p:val>
                                                <p:strVal val="#ppt_x"/>
                                              </p:val>
                                            </p:tav>
                                          </p:tavLst>
                                        </p:anim>
                                        <p:anim calcmode="lin" valueType="num">
                                          <p:cBhvr additive="base">
                                            <p:cTn id="99" dur="500" fill="hold"/>
                                            <p:tgtEl>
                                              <p:spTgt spid="40"/>
                                            </p:tgtEl>
                                            <p:attrNameLst>
                                              <p:attrName>ppt_y</p:attrName>
                                            </p:attrNameLst>
                                          </p:cBhvr>
                                          <p:tavLst>
                                            <p:tav tm="0">
                                              <p:val>
                                                <p:strVal val="1+#ppt_h/2"/>
                                              </p:val>
                                            </p:tav>
                                            <p:tav tm="100000">
                                              <p:val>
                                                <p:strVal val="#ppt_y"/>
                                              </p:val>
                                            </p:tav>
                                          </p:tavLst>
                                        </p:anim>
                                      </p:childTnLst>
                                    </p:cTn>
                                  </p:par>
                                </p:childTnLst>
                              </p:cTn>
                            </p:par>
                            <p:par>
                              <p:cTn id="100" fill="hold">
                                <p:stCondLst>
                                  <p:cond delay="6000"/>
                                </p:stCondLst>
                                <p:childTnLst>
                                  <p:par>
                                    <p:cTn id="101" presetID="12" presetClass="entr" presetSubtype="8"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p:tgtEl>
                                              <p:spTgt spid="27"/>
                                            </p:tgtEl>
                                            <p:attrNameLst>
                                              <p:attrName>ppt_x</p:attrName>
                                            </p:attrNameLst>
                                          </p:cBhvr>
                                          <p:tavLst>
                                            <p:tav tm="0">
                                              <p:val>
                                                <p:strVal val="#ppt_x-#ppt_w*1.125000"/>
                                              </p:val>
                                            </p:tav>
                                            <p:tav tm="100000">
                                              <p:val>
                                                <p:strVal val="#ppt_x"/>
                                              </p:val>
                                            </p:tav>
                                          </p:tavLst>
                                        </p:anim>
                                        <p:animEffect transition="in" filter="wipe(right)">
                                          <p:cBhvr>
                                            <p:cTn id="104" dur="500"/>
                                            <p:tgtEl>
                                              <p:spTgt spid="27"/>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p:tgtEl>
                                              <p:spTgt spid="28"/>
                                            </p:tgtEl>
                                            <p:attrNameLst>
                                              <p:attrName>ppt_x</p:attrName>
                                            </p:attrNameLst>
                                          </p:cBhvr>
                                          <p:tavLst>
                                            <p:tav tm="0">
                                              <p:val>
                                                <p:strVal val="#ppt_x-#ppt_w*1.125000"/>
                                              </p:val>
                                            </p:tav>
                                            <p:tav tm="100000">
                                              <p:val>
                                                <p:strVal val="#ppt_x"/>
                                              </p:val>
                                            </p:tav>
                                          </p:tavLst>
                                        </p:anim>
                                        <p:animEffect transition="in" filter="wipe(right)">
                                          <p:cBhvr>
                                            <p:cTn id="108" dur="500"/>
                                            <p:tgtEl>
                                              <p:spTgt spid="28"/>
                                            </p:tgtEl>
                                          </p:cBhvr>
                                        </p:animEffect>
                                      </p:childTnLst>
                                    </p:cTn>
                                  </p:par>
                                  <p:par>
                                    <p:cTn id="109" presetID="12" presetClass="entr" presetSubtype="2" fill="hold"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p:tgtEl>
                                              <p:spTgt spid="35"/>
                                            </p:tgtEl>
                                            <p:attrNameLst>
                                              <p:attrName>ppt_x</p:attrName>
                                            </p:attrNameLst>
                                          </p:cBhvr>
                                          <p:tavLst>
                                            <p:tav tm="0">
                                              <p:val>
                                                <p:strVal val="#ppt_x+#ppt_w*1.125000"/>
                                              </p:val>
                                            </p:tav>
                                            <p:tav tm="100000">
                                              <p:val>
                                                <p:strVal val="#ppt_x"/>
                                              </p:val>
                                            </p:tav>
                                          </p:tavLst>
                                        </p:anim>
                                        <p:animEffect transition="in" filter="wipe(left)">
                                          <p:cBhvr>
                                            <p:cTn id="112" dur="500"/>
                                            <p:tgtEl>
                                              <p:spTgt spid="35"/>
                                            </p:tgtEl>
                                          </p:cBhvr>
                                        </p:animEffect>
                                      </p:childTnLst>
                                    </p:cTn>
                                  </p:par>
                                </p:childTnLst>
                              </p:cTn>
                            </p:par>
                            <p:par>
                              <p:cTn id="113" fill="hold">
                                <p:stCondLst>
                                  <p:cond delay="6500"/>
                                </p:stCondLst>
                                <p:childTnLst>
                                  <p:par>
                                    <p:cTn id="114" presetID="2" presetClass="entr" presetSubtype="4" fill="hold" nodeType="afterEffect">
                                      <p:stCondLst>
                                        <p:cond delay="0"/>
                                      </p:stCondLst>
                                      <p:childTnLst>
                                        <p:set>
                                          <p:cBhvr>
                                            <p:cTn id="115" dur="1" fill="hold">
                                              <p:stCondLst>
                                                <p:cond delay="0"/>
                                              </p:stCondLst>
                                            </p:cTn>
                                            <p:tgtEl>
                                              <p:spTgt spid="43"/>
                                            </p:tgtEl>
                                            <p:attrNameLst>
                                              <p:attrName>style.visibility</p:attrName>
                                            </p:attrNameLst>
                                          </p:cBhvr>
                                          <p:to>
                                            <p:strVal val="visible"/>
                                          </p:to>
                                        </p:set>
                                        <p:anim calcmode="lin" valueType="num">
                                          <p:cBhvr additive="base">
                                            <p:cTn id="116" dur="500" fill="hold"/>
                                            <p:tgtEl>
                                              <p:spTgt spid="43"/>
                                            </p:tgtEl>
                                            <p:attrNameLst>
                                              <p:attrName>ppt_x</p:attrName>
                                            </p:attrNameLst>
                                          </p:cBhvr>
                                          <p:tavLst>
                                            <p:tav tm="0">
                                              <p:val>
                                                <p:strVal val="#ppt_x"/>
                                              </p:val>
                                            </p:tav>
                                            <p:tav tm="100000">
                                              <p:val>
                                                <p:strVal val="#ppt_x"/>
                                              </p:val>
                                            </p:tav>
                                          </p:tavLst>
                                        </p:anim>
                                        <p:anim calcmode="lin" valueType="num">
                                          <p:cBhvr additive="base">
                                            <p:cTn id="117" dur="500" fill="hold"/>
                                            <p:tgtEl>
                                              <p:spTgt spid="43"/>
                                            </p:tgtEl>
                                            <p:attrNameLst>
                                              <p:attrName>ppt_y</p:attrName>
                                            </p:attrNameLst>
                                          </p:cBhvr>
                                          <p:tavLst>
                                            <p:tav tm="0">
                                              <p:val>
                                                <p:strVal val="1+#ppt_h/2"/>
                                              </p:val>
                                            </p:tav>
                                            <p:tav tm="100000">
                                              <p:val>
                                                <p:strVal val="#ppt_y"/>
                                              </p:val>
                                            </p:tav>
                                          </p:tavLst>
                                        </p:anim>
                                      </p:childTnLst>
                                    </p:cTn>
                                  </p:par>
                                </p:childTnLst>
                              </p:cTn>
                            </p:par>
                            <p:par>
                              <p:cTn id="118" fill="hold">
                                <p:stCondLst>
                                  <p:cond delay="7000"/>
                                </p:stCondLst>
                                <p:childTnLst>
                                  <p:par>
                                    <p:cTn id="119" presetID="12" presetClass="entr" presetSubtype="8"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additive="base">
                                            <p:cTn id="121" dur="500"/>
                                            <p:tgtEl>
                                              <p:spTgt spid="29"/>
                                            </p:tgtEl>
                                            <p:attrNameLst>
                                              <p:attrName>ppt_x</p:attrName>
                                            </p:attrNameLst>
                                          </p:cBhvr>
                                          <p:tavLst>
                                            <p:tav tm="0">
                                              <p:val>
                                                <p:strVal val="#ppt_x-#ppt_w*1.125000"/>
                                              </p:val>
                                            </p:tav>
                                            <p:tav tm="100000">
                                              <p:val>
                                                <p:strVal val="#ppt_x"/>
                                              </p:val>
                                            </p:tav>
                                          </p:tavLst>
                                        </p:anim>
                                        <p:animEffect transition="in" filter="wipe(right)">
                                          <p:cBhvr>
                                            <p:cTn id="122" dur="500"/>
                                            <p:tgtEl>
                                              <p:spTgt spid="29"/>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30"/>
                                            </p:tgtEl>
                                            <p:attrNameLst>
                                              <p:attrName>style.visibility</p:attrName>
                                            </p:attrNameLst>
                                          </p:cBhvr>
                                          <p:to>
                                            <p:strVal val="visible"/>
                                          </p:to>
                                        </p:set>
                                        <p:anim calcmode="lin" valueType="num">
                                          <p:cBhvr additive="base">
                                            <p:cTn id="125" dur="500"/>
                                            <p:tgtEl>
                                              <p:spTgt spid="30"/>
                                            </p:tgtEl>
                                            <p:attrNameLst>
                                              <p:attrName>ppt_x</p:attrName>
                                            </p:attrNameLst>
                                          </p:cBhvr>
                                          <p:tavLst>
                                            <p:tav tm="0">
                                              <p:val>
                                                <p:strVal val="#ppt_x-#ppt_w*1.125000"/>
                                              </p:val>
                                            </p:tav>
                                            <p:tav tm="100000">
                                              <p:val>
                                                <p:strVal val="#ppt_x"/>
                                              </p:val>
                                            </p:tav>
                                          </p:tavLst>
                                        </p:anim>
                                        <p:animEffect transition="in" filter="wipe(right)">
                                          <p:cBhvr>
                                            <p:cTn id="126" dur="500"/>
                                            <p:tgtEl>
                                              <p:spTgt spid="30"/>
                                            </p:tgtEl>
                                          </p:cBhvr>
                                        </p:animEffect>
                                      </p:childTnLst>
                                    </p:cTn>
                                  </p:par>
                                  <p:par>
                                    <p:cTn id="127" presetID="12" presetClass="entr" presetSubtype="2" fill="hold" nodeType="withEffect">
                                      <p:stCondLst>
                                        <p:cond delay="0"/>
                                      </p:stCondLst>
                                      <p:childTnLst>
                                        <p:set>
                                          <p:cBhvr>
                                            <p:cTn id="128" dur="1" fill="hold">
                                              <p:stCondLst>
                                                <p:cond delay="0"/>
                                              </p:stCondLst>
                                            </p:cTn>
                                            <p:tgtEl>
                                              <p:spTgt spid="36"/>
                                            </p:tgtEl>
                                            <p:attrNameLst>
                                              <p:attrName>style.visibility</p:attrName>
                                            </p:attrNameLst>
                                          </p:cBhvr>
                                          <p:to>
                                            <p:strVal val="visible"/>
                                          </p:to>
                                        </p:set>
                                        <p:anim calcmode="lin" valueType="num">
                                          <p:cBhvr additive="base">
                                            <p:cTn id="129" dur="500"/>
                                            <p:tgtEl>
                                              <p:spTgt spid="36"/>
                                            </p:tgtEl>
                                            <p:attrNameLst>
                                              <p:attrName>ppt_x</p:attrName>
                                            </p:attrNameLst>
                                          </p:cBhvr>
                                          <p:tavLst>
                                            <p:tav tm="0">
                                              <p:val>
                                                <p:strVal val="#ppt_x+#ppt_w*1.125000"/>
                                              </p:val>
                                            </p:tav>
                                            <p:tav tm="100000">
                                              <p:val>
                                                <p:strVal val="#ppt_x"/>
                                              </p:val>
                                            </p:tav>
                                          </p:tavLst>
                                        </p:anim>
                                        <p:animEffect transition="in" filter="wipe(left)">
                                          <p:cBhvr>
                                            <p:cTn id="1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20" grpId="0"/>
          <p:bldP spid="21" grpId="0"/>
          <p:bldP spid="22" grpId="0"/>
          <p:bldP spid="23" grpId="0"/>
          <p:bldP spid="24" grpId="0"/>
          <p:bldP spid="25" grpId="0"/>
          <p:bldP spid="26" grpId="0"/>
          <p:bldP spid="27" grpId="0"/>
          <p:bldP spid="28" grpId="0"/>
          <p:bldP spid="29" grpId="0"/>
          <p:bldP spid="3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1"/>
            <a:ext cx="9144000" cy="514321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7"/>
          <p:cNvSpPr txBox="1">
            <a:spLocks noChangeArrowheads="1"/>
          </p:cNvSpPr>
          <p:nvPr/>
        </p:nvSpPr>
        <p:spPr bwMode="auto">
          <a:xfrm>
            <a:off x="5988777" y="2344264"/>
            <a:ext cx="2399872"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buNone/>
            </a:pPr>
            <a:r>
              <a:rPr lang="zh-CN" altLang="en-US" sz="1991" b="1" dirty="0">
                <a:solidFill>
                  <a:srgbClr val="2E2E2E"/>
                </a:solidFill>
                <a:latin typeface="+mj-ea"/>
                <a:ea typeface="+mj-ea"/>
              </a:rPr>
              <a:t>一、</a:t>
            </a:r>
            <a:r>
              <a:rPr lang="zh-CN" altLang="en-US" sz="1707" dirty="0">
                <a:solidFill>
                  <a:srgbClr val="2E2E2E"/>
                </a:solidFill>
                <a:latin typeface="+mj-ea"/>
                <a:ea typeface="+mj-ea"/>
              </a:rPr>
              <a:t>请替换文字内容</a:t>
            </a:r>
            <a:endParaRPr lang="zh-CN" altLang="en-US" sz="2276" dirty="0">
              <a:solidFill>
                <a:srgbClr val="2E2E2E"/>
              </a:solidFill>
              <a:latin typeface="+mj-ea"/>
              <a:ea typeface="+mj-ea"/>
            </a:endParaRPr>
          </a:p>
        </p:txBody>
      </p:sp>
      <p:sp>
        <p:nvSpPr>
          <p:cNvPr id="6" name="文本框 8"/>
          <p:cNvSpPr txBox="1">
            <a:spLocks noChangeArrowheads="1"/>
          </p:cNvSpPr>
          <p:nvPr/>
        </p:nvSpPr>
        <p:spPr bwMode="auto">
          <a:xfrm>
            <a:off x="6759346" y="2800217"/>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1 .</a:t>
            </a:r>
            <a:r>
              <a:rPr lang="zh-CN" altLang="en-US" sz="1422" b="1" dirty="0">
                <a:solidFill>
                  <a:schemeClr val="tx1">
                    <a:lumMod val="50000"/>
                    <a:lumOff val="50000"/>
                  </a:schemeClr>
                </a:solidFill>
                <a:latin typeface="+mj-ea"/>
                <a:ea typeface="+mj-ea"/>
              </a:rPr>
              <a:t>请替换文字内容</a:t>
            </a:r>
          </a:p>
        </p:txBody>
      </p:sp>
      <p:sp>
        <p:nvSpPr>
          <p:cNvPr id="7" name="文本框 9"/>
          <p:cNvSpPr txBox="1">
            <a:spLocks noChangeArrowheads="1"/>
          </p:cNvSpPr>
          <p:nvPr/>
        </p:nvSpPr>
        <p:spPr bwMode="auto">
          <a:xfrm>
            <a:off x="6759346" y="3120953"/>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2 .</a:t>
            </a:r>
            <a:r>
              <a:rPr lang="zh-CN" altLang="en-US" sz="1422" b="1" dirty="0">
                <a:solidFill>
                  <a:schemeClr val="tx1">
                    <a:lumMod val="50000"/>
                    <a:lumOff val="50000"/>
                  </a:schemeClr>
                </a:solidFill>
                <a:latin typeface="+mj-ea"/>
                <a:ea typeface="+mj-ea"/>
              </a:rPr>
              <a:t>请替换文字内容</a:t>
            </a:r>
          </a:p>
        </p:txBody>
      </p:sp>
      <p:sp>
        <p:nvSpPr>
          <p:cNvPr id="8" name="文本框 10"/>
          <p:cNvSpPr txBox="1">
            <a:spLocks noChangeArrowheads="1"/>
          </p:cNvSpPr>
          <p:nvPr/>
        </p:nvSpPr>
        <p:spPr bwMode="auto">
          <a:xfrm>
            <a:off x="6759346" y="3441689"/>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3 .</a:t>
            </a:r>
            <a:r>
              <a:rPr lang="zh-CN" altLang="en-US" sz="1422" b="1" dirty="0">
                <a:solidFill>
                  <a:schemeClr val="tx1">
                    <a:lumMod val="50000"/>
                    <a:lumOff val="50000"/>
                  </a:schemeClr>
                </a:solidFill>
                <a:latin typeface="+mj-ea"/>
                <a:ea typeface="+mj-ea"/>
              </a:rPr>
              <a:t>请替换文字内容</a:t>
            </a:r>
          </a:p>
        </p:txBody>
      </p:sp>
      <p:sp>
        <p:nvSpPr>
          <p:cNvPr id="9" name="文本框 11"/>
          <p:cNvSpPr txBox="1">
            <a:spLocks noChangeArrowheads="1"/>
          </p:cNvSpPr>
          <p:nvPr/>
        </p:nvSpPr>
        <p:spPr bwMode="auto">
          <a:xfrm>
            <a:off x="6759346" y="3762425"/>
            <a:ext cx="1726030" cy="3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22" b="1" dirty="0">
                <a:solidFill>
                  <a:schemeClr val="tx1">
                    <a:lumMod val="50000"/>
                    <a:lumOff val="50000"/>
                  </a:schemeClr>
                </a:solidFill>
                <a:latin typeface="+mj-ea"/>
                <a:ea typeface="+mj-ea"/>
              </a:rPr>
              <a:t>4 .</a:t>
            </a:r>
            <a:r>
              <a:rPr lang="zh-CN" altLang="en-US" sz="1422" b="1" dirty="0">
                <a:solidFill>
                  <a:schemeClr val="tx1">
                    <a:lumMod val="50000"/>
                    <a:lumOff val="50000"/>
                  </a:schemeClr>
                </a:solidFill>
                <a:latin typeface="+mj-ea"/>
                <a:ea typeface="+mj-ea"/>
              </a:rPr>
              <a:t>请替换文字内容</a:t>
            </a:r>
          </a:p>
        </p:txBody>
      </p:sp>
      <p:sp>
        <p:nvSpPr>
          <p:cNvPr id="10" name="文本框 9"/>
          <p:cNvSpPr txBox="1"/>
          <p:nvPr/>
        </p:nvSpPr>
        <p:spPr>
          <a:xfrm>
            <a:off x="4366440" y="2280186"/>
            <a:ext cx="1874500" cy="2008114"/>
          </a:xfrm>
          <a:prstGeom prst="rect">
            <a:avLst/>
          </a:prstGeom>
          <a:noFill/>
        </p:spPr>
        <p:txBody>
          <a:bodyPr wrap="square">
            <a:spAutoFit/>
          </a:bodyPr>
          <a:lstStyle/>
          <a:p>
            <a:pPr algn="dist" fontAlgn="auto">
              <a:spcBef>
                <a:spcPts val="0"/>
              </a:spcBef>
              <a:spcAft>
                <a:spcPts val="0"/>
              </a:spcAft>
              <a:defRPr/>
            </a:pPr>
            <a:r>
              <a:rPr lang="en-US" altLang="zh-CN" sz="12449" b="1" dirty="0" smtClean="0">
                <a:solidFill>
                  <a:srgbClr val="09425E"/>
                </a:solidFill>
                <a:latin typeface="Impact" panose="020B0806030902050204" pitchFamily="34" charset="0"/>
                <a:ea typeface="+mn-ea"/>
              </a:rPr>
              <a:t>02</a:t>
            </a:r>
            <a:endParaRPr lang="zh-CN" altLang="en-US" sz="12449" b="1" dirty="0">
              <a:solidFill>
                <a:srgbClr val="09425E"/>
              </a:solidFill>
              <a:latin typeface="Impact" panose="020B0806030902050204" pitchFamily="34" charset="0"/>
              <a:ea typeface="+mn-ea"/>
            </a:endParaRPr>
          </a:p>
        </p:txBody>
      </p:sp>
    </p:spTree>
    <p:extLst>
      <p:ext uri="{BB962C8B-B14F-4D97-AF65-F5344CB8AC3E}">
        <p14:creationId xmlns:p14="http://schemas.microsoft.com/office/powerpoint/2010/main" val="225581045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254" y="486965"/>
            <a:ext cx="9365507" cy="0"/>
          </a:xfrm>
          <a:prstGeom prst="line">
            <a:avLst/>
          </a:prstGeom>
          <a:ln w="25400">
            <a:solidFill>
              <a:schemeClr val="bg1"/>
            </a:solidFill>
            <a:tailEnd type="oval" w="lg" len="lg"/>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44384" y="162118"/>
            <a:ext cx="625643" cy="684605"/>
            <a:chOff x="7414667" y="3750264"/>
            <a:chExt cx="871129" cy="953226"/>
          </a:xfrm>
        </p:grpSpPr>
        <p:sp>
          <p:nvSpPr>
            <p:cNvPr id="6" name="椭圆 5"/>
            <p:cNvSpPr/>
            <p:nvPr/>
          </p:nvSpPr>
          <p:spPr>
            <a:xfrm>
              <a:off x="7414667" y="3750264"/>
              <a:ext cx="871129" cy="871129"/>
            </a:xfrm>
            <a:prstGeom prst="ellipse">
              <a:avLst/>
            </a:prstGeom>
            <a:gradFill flip="none" rotWithShape="1">
              <a:gsLst>
                <a:gs pos="0">
                  <a:schemeClr val="bg1">
                    <a:lumMod val="85000"/>
                  </a:schemeClr>
                </a:gs>
                <a:gs pos="100000">
                  <a:schemeClr val="bg1"/>
                </a:gs>
              </a:gsLst>
              <a:lin ang="2700000" scaled="1"/>
              <a:tileRect/>
            </a:gra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lumMod val="75000"/>
                    <a:lumOff val="25000"/>
                  </a:schemeClr>
                </a:solidFill>
              </a:endParaRPr>
            </a:p>
          </p:txBody>
        </p:sp>
        <p:sp>
          <p:nvSpPr>
            <p:cNvPr id="7" name="文本框 6"/>
            <p:cNvSpPr txBox="1"/>
            <p:nvPr/>
          </p:nvSpPr>
          <p:spPr>
            <a:xfrm>
              <a:off x="7453736" y="3867837"/>
              <a:ext cx="792990" cy="835653"/>
            </a:xfrm>
            <a:prstGeom prst="rect">
              <a:avLst/>
            </a:prstGeom>
            <a:noFill/>
          </p:spPr>
          <p:txBody>
            <a:bodyPr wrap="square" rtlCol="0">
              <a:spAutoFit/>
            </a:bodyPr>
            <a:lstStyle/>
            <a:p>
              <a:pPr algn="ctr"/>
              <a:r>
                <a:rPr lang="en-US" altLang="zh-CN" sz="3300" dirty="0" smtClean="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rPr>
                <a:t>02</a:t>
              </a:r>
              <a:endParaRPr lang="zh-CN" altLang="en-US" sz="3300" dirty="0">
                <a:solidFill>
                  <a:srgbClr val="1F84BE"/>
                </a:solidFill>
                <a:effectLst>
                  <a:innerShdw blurRad="63500" dist="38100" dir="13500000">
                    <a:prstClr val="black">
                      <a:alpha val="50000"/>
                    </a:prstClr>
                  </a:innerShdw>
                </a:effectLst>
                <a:latin typeface="Akzidenz-Grotesk BQ Condensed" pitchFamily="2" charset="0"/>
                <a:ea typeface="方正大黑简体" pitchFamily="65" charset="-122"/>
              </a:endParaRPr>
            </a:p>
          </p:txBody>
        </p:sp>
      </p:grpSp>
      <p:sp>
        <p:nvSpPr>
          <p:cNvPr id="8" name="文本框 7"/>
          <p:cNvSpPr txBox="1"/>
          <p:nvPr/>
        </p:nvSpPr>
        <p:spPr>
          <a:xfrm>
            <a:off x="594500" y="99019"/>
            <a:ext cx="2924385"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方正正粗黑简体" pitchFamily="2" charset="-122"/>
                <a:ea typeface="方正正粗黑简体" pitchFamily="2" charset="-122"/>
              </a:rPr>
              <a:t>请在此处输入标题</a:t>
            </a:r>
          </a:p>
        </p:txBody>
      </p:sp>
      <p:sp>
        <p:nvSpPr>
          <p:cNvPr id="9" name="矩形 8"/>
          <p:cNvSpPr/>
          <p:nvPr/>
        </p:nvSpPr>
        <p:spPr>
          <a:xfrm>
            <a:off x="803879" y="498115"/>
            <a:ext cx="1784463" cy="248209"/>
          </a:xfrm>
          <a:prstGeom prst="rect">
            <a:avLst/>
          </a:prstGeom>
        </p:spPr>
        <p:txBody>
          <a:bodyPr wrap="none">
            <a:spAutoFit/>
          </a:bodyPr>
          <a:lstStyle/>
          <a:p>
            <a:r>
              <a:rPr lang="en-US" altLang="zh-CN" sz="1013" spc="225" dirty="0">
                <a:solidFill>
                  <a:schemeClr val="tx1">
                    <a:lumMod val="75000"/>
                    <a:lumOff val="25000"/>
                  </a:schemeClr>
                </a:solidFill>
                <a:latin typeface="Akzidenz-Grotesk BQ Condensed" pitchFamily="2" charset="0"/>
              </a:rPr>
              <a:t>Please enter a title here</a:t>
            </a:r>
            <a:endParaRPr lang="zh-CN" altLang="en-US" sz="1013" spc="225" dirty="0">
              <a:solidFill>
                <a:schemeClr val="tx1">
                  <a:lumMod val="75000"/>
                  <a:lumOff val="25000"/>
                </a:schemeClr>
              </a:solidFill>
              <a:latin typeface="Akzidenz-Grotesk BQ Condensed" pitchFamily="2" charset="0"/>
            </a:endParaRPr>
          </a:p>
        </p:txBody>
      </p:sp>
      <p:pic>
        <p:nvPicPr>
          <p:cNvPr id="10"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370995" y="1154364"/>
            <a:ext cx="2214666"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Picture 2" descr="C:\Users\Administrator\Desktop\15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20" t="5120" r="5120" b="5120"/>
          <a:stretch>
            <a:fillRect/>
          </a:stretch>
        </p:blipFill>
        <p:spPr bwMode="auto">
          <a:xfrm>
            <a:off x="1813537" y="1220218"/>
            <a:ext cx="1898562"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矩形 9"/>
          <p:cNvSpPr>
            <a:spLocks noChangeArrowheads="1"/>
          </p:cNvSpPr>
          <p:nvPr/>
        </p:nvSpPr>
        <p:spPr bwMode="auto">
          <a:xfrm>
            <a:off x="1563215" y="3242698"/>
            <a:ext cx="154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b="0" kern="0" dirty="0" smtClean="0">
                <a:solidFill>
                  <a:schemeClr val="tx1">
                    <a:lumMod val="65000"/>
                    <a:lumOff val="35000"/>
                  </a:schemeClr>
                </a:solidFill>
                <a:latin typeface="微软雅黑" panose="020B0503020204020204" pitchFamily="34" charset="-122"/>
                <a:ea typeface="微软雅黑" panose="020B0503020204020204" pitchFamily="34" charset="-122"/>
              </a:rPr>
              <a:t>代用名</a:t>
            </a:r>
            <a:endParaRPr lang="zh-CN" altLang="en-US" b="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7"/>
          <p:cNvSpPr>
            <a:spLocks noChangeArrowheads="1"/>
          </p:cNvSpPr>
          <p:nvPr/>
        </p:nvSpPr>
        <p:spPr bwMode="auto">
          <a:xfrm>
            <a:off x="2767753" y="3238234"/>
            <a:ext cx="96630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rPr>
              <a:t>公司总经理</a:t>
            </a:r>
            <a:endParaRPr lang="en-US" altLang="zh-CN" sz="1000" b="0" kern="0"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rPr>
              <a:t>职务或头衔</a:t>
            </a:r>
          </a:p>
        </p:txBody>
      </p:sp>
      <p:sp>
        <p:nvSpPr>
          <p:cNvPr id="14" name="TextBox 78"/>
          <p:cNvSpPr txBox="1"/>
          <p:nvPr/>
        </p:nvSpPr>
        <p:spPr>
          <a:xfrm>
            <a:off x="1154583" y="3689342"/>
            <a:ext cx="3265065" cy="101535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l" fontAlgn="auto">
              <a:lnSpc>
                <a:spcPct val="150000"/>
              </a:lnSpc>
              <a:spcBef>
                <a:spcPts val="0"/>
              </a:spcBef>
              <a:spcAft>
                <a:spcPts val="0"/>
              </a:spcAft>
              <a:defRPr/>
            </a:pPr>
            <a:r>
              <a:rPr lang="zh-CN" altLang="en-US" sz="800" b="0" kern="0" dirty="0">
                <a:solidFill>
                  <a:schemeClr val="tx1">
                    <a:lumMod val="65000"/>
                    <a:lumOff val="35000"/>
                  </a:schemeClr>
                </a:solidFill>
              </a:rPr>
              <a:t>       在这里输入主要的职业经验及任职主要机构等等，如：某大学工商学院研究生，有十余年行业经验，是某领域领军人物。      </a:t>
            </a:r>
            <a:endParaRPr lang="en-US" altLang="zh-CN" sz="800" b="0" kern="0" dirty="0">
              <a:solidFill>
                <a:schemeClr val="tx1">
                  <a:lumMod val="65000"/>
                  <a:lumOff val="35000"/>
                </a:schemeClr>
              </a:solidFill>
            </a:endParaRPr>
          </a:p>
          <a:p>
            <a:pPr algn="l" fontAlgn="auto">
              <a:lnSpc>
                <a:spcPct val="150000"/>
              </a:lnSpc>
              <a:spcBef>
                <a:spcPts val="0"/>
              </a:spcBef>
              <a:spcAft>
                <a:spcPts val="0"/>
              </a:spcAft>
              <a:defRPr/>
            </a:pPr>
            <a:r>
              <a:rPr lang="en-US" altLang="zh-CN" sz="800" b="0" kern="0" dirty="0">
                <a:solidFill>
                  <a:schemeClr val="tx1">
                    <a:lumMod val="65000"/>
                    <a:lumOff val="35000"/>
                  </a:schemeClr>
                </a:solidFill>
              </a:rPr>
              <a:t>       1992</a:t>
            </a:r>
            <a:r>
              <a:rPr lang="zh-CN" altLang="en-US" sz="800" b="0" kern="0" dirty="0">
                <a:solidFill>
                  <a:schemeClr val="tx1">
                    <a:lumMod val="65000"/>
                    <a:lumOff val="35000"/>
                  </a:schemeClr>
                </a:solidFill>
              </a:rPr>
              <a:t>年在某公司担任中层管理；</a:t>
            </a:r>
            <a:r>
              <a:rPr lang="en-US" altLang="zh-CN" sz="800" b="0" kern="0" dirty="0">
                <a:solidFill>
                  <a:schemeClr val="tx1">
                    <a:lumMod val="65000"/>
                    <a:lumOff val="35000"/>
                  </a:schemeClr>
                </a:solidFill>
              </a:rPr>
              <a:t>2003</a:t>
            </a:r>
            <a:r>
              <a:rPr lang="zh-CN" altLang="en-US" sz="800" b="0" kern="0" dirty="0">
                <a:solidFill>
                  <a:schemeClr val="tx1">
                    <a:lumMod val="65000"/>
                    <a:lumOff val="35000"/>
                  </a:schemeClr>
                </a:solidFill>
              </a:rPr>
              <a:t>年任某公司执</a:t>
            </a:r>
            <a:r>
              <a:rPr lang="en-US" altLang="zh-CN" sz="800" b="0" kern="0" dirty="0">
                <a:solidFill>
                  <a:schemeClr val="tx1">
                    <a:lumMod val="65000"/>
                    <a:lumOff val="35000"/>
                  </a:schemeClr>
                </a:solidFill>
              </a:rPr>
              <a:t>COO</a:t>
            </a:r>
            <a:r>
              <a:rPr lang="zh-CN" altLang="en-US" sz="800" b="0" kern="0" dirty="0">
                <a:solidFill>
                  <a:schemeClr val="tx1">
                    <a:lumMod val="65000"/>
                    <a:lumOff val="35000"/>
                  </a:schemeClr>
                </a:solidFill>
              </a:rPr>
              <a:t>；</a:t>
            </a:r>
            <a:r>
              <a:rPr lang="en-US" altLang="zh-CN" sz="800" b="0" kern="0" dirty="0">
                <a:solidFill>
                  <a:schemeClr val="tx1">
                    <a:lumMod val="65000"/>
                    <a:lumOff val="35000"/>
                  </a:schemeClr>
                </a:solidFill>
              </a:rPr>
              <a:t>2007</a:t>
            </a:r>
            <a:r>
              <a:rPr lang="zh-CN" altLang="en-US" sz="800" b="0" kern="0" dirty="0">
                <a:solidFill>
                  <a:schemeClr val="tx1">
                    <a:lumMod val="65000"/>
                    <a:lumOff val="35000"/>
                  </a:schemeClr>
                </a:solidFill>
              </a:rPr>
              <a:t>年担任某公司执行总裁。曾于某年、某年、</a:t>
            </a:r>
            <a:r>
              <a:rPr lang="en-US" altLang="zh-CN" sz="800" b="0" kern="0" dirty="0">
                <a:solidFill>
                  <a:schemeClr val="tx1">
                    <a:lumMod val="65000"/>
                    <a:lumOff val="35000"/>
                  </a:schemeClr>
                </a:solidFill>
              </a:rPr>
              <a:t>2012</a:t>
            </a:r>
            <a:r>
              <a:rPr lang="zh-CN" altLang="en-US" sz="800" b="0" kern="0" dirty="0">
                <a:solidFill>
                  <a:schemeClr val="tx1">
                    <a:lumMod val="65000"/>
                    <a:lumOff val="35000"/>
                  </a:schemeClr>
                </a:solidFill>
              </a:rPr>
              <a:t>年分别获得某某奖项。</a:t>
            </a:r>
          </a:p>
        </p:txBody>
      </p:sp>
      <p:pic>
        <p:nvPicPr>
          <p:cNvPr id="15"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5090025" y="1154364"/>
            <a:ext cx="2214666" cy="22146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94343" y="1220218"/>
            <a:ext cx="1872364" cy="17984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矩形 9"/>
          <p:cNvSpPr>
            <a:spLocks noChangeArrowheads="1"/>
          </p:cNvSpPr>
          <p:nvPr/>
        </p:nvSpPr>
        <p:spPr bwMode="auto">
          <a:xfrm>
            <a:off x="5285341" y="3242698"/>
            <a:ext cx="154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b="0" kern="0" dirty="0">
                <a:solidFill>
                  <a:schemeClr val="tx1">
                    <a:lumMod val="65000"/>
                    <a:lumOff val="35000"/>
                  </a:schemeClr>
                </a:solidFill>
                <a:latin typeface="微软雅黑" panose="020B0503020204020204" pitchFamily="34" charset="-122"/>
                <a:ea typeface="微软雅黑" panose="020B0503020204020204" pitchFamily="34" charset="-122"/>
              </a:rPr>
              <a:t>代用名</a:t>
            </a:r>
          </a:p>
        </p:txBody>
      </p:sp>
      <p:sp>
        <p:nvSpPr>
          <p:cNvPr id="18" name="矩形 7"/>
          <p:cNvSpPr>
            <a:spLocks noChangeArrowheads="1"/>
          </p:cNvSpPr>
          <p:nvPr/>
        </p:nvSpPr>
        <p:spPr bwMode="auto">
          <a:xfrm>
            <a:off x="6489877" y="3238234"/>
            <a:ext cx="966306" cy="3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defRPr/>
            </a:pPr>
            <a:r>
              <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rPr>
              <a:t>公司总经理</a:t>
            </a:r>
            <a:endParaRPr lang="en-US" altLang="zh-CN" sz="1000" b="0" kern="0"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000" b="0" kern="0" dirty="0">
                <a:solidFill>
                  <a:schemeClr val="tx1">
                    <a:lumMod val="65000"/>
                    <a:lumOff val="35000"/>
                  </a:schemeClr>
                </a:solidFill>
                <a:latin typeface="微软雅黑" panose="020B0503020204020204" pitchFamily="34" charset="-122"/>
                <a:ea typeface="微软雅黑" panose="020B0503020204020204" pitchFamily="34" charset="-122"/>
              </a:rPr>
              <a:t>职务或头衔</a:t>
            </a:r>
          </a:p>
        </p:txBody>
      </p:sp>
      <p:sp>
        <p:nvSpPr>
          <p:cNvPr id="19" name="TextBox 84"/>
          <p:cNvSpPr txBox="1"/>
          <p:nvPr/>
        </p:nvSpPr>
        <p:spPr>
          <a:xfrm>
            <a:off x="4876708" y="3689342"/>
            <a:ext cx="3265065" cy="101535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l" fontAlgn="auto">
              <a:lnSpc>
                <a:spcPct val="150000"/>
              </a:lnSpc>
              <a:spcBef>
                <a:spcPts val="0"/>
              </a:spcBef>
              <a:spcAft>
                <a:spcPts val="0"/>
              </a:spcAft>
              <a:defRPr/>
            </a:pPr>
            <a:r>
              <a:rPr lang="zh-CN" altLang="en-US" sz="800" b="0" kern="0" dirty="0">
                <a:solidFill>
                  <a:schemeClr val="tx1">
                    <a:lumMod val="65000"/>
                    <a:lumOff val="35000"/>
                  </a:schemeClr>
                </a:solidFill>
              </a:rPr>
              <a:t>       在这里输入主要的职业经验及任职主要机构等等，如：某大学工商学院研究生，有十余年行业经验，是某领域领军人物。      </a:t>
            </a:r>
            <a:endParaRPr lang="en-US" altLang="zh-CN" sz="800" b="0" kern="0" dirty="0">
              <a:solidFill>
                <a:schemeClr val="tx1">
                  <a:lumMod val="65000"/>
                  <a:lumOff val="35000"/>
                </a:schemeClr>
              </a:solidFill>
            </a:endParaRPr>
          </a:p>
          <a:p>
            <a:pPr algn="l" fontAlgn="auto">
              <a:lnSpc>
                <a:spcPct val="150000"/>
              </a:lnSpc>
              <a:spcBef>
                <a:spcPts val="0"/>
              </a:spcBef>
              <a:spcAft>
                <a:spcPts val="0"/>
              </a:spcAft>
              <a:defRPr/>
            </a:pPr>
            <a:r>
              <a:rPr lang="en-US" altLang="zh-CN" sz="800" b="0" kern="0" dirty="0">
                <a:solidFill>
                  <a:schemeClr val="tx1">
                    <a:lumMod val="65000"/>
                    <a:lumOff val="35000"/>
                  </a:schemeClr>
                </a:solidFill>
              </a:rPr>
              <a:t>       1992</a:t>
            </a:r>
            <a:r>
              <a:rPr lang="zh-CN" altLang="en-US" sz="800" b="0" kern="0" dirty="0">
                <a:solidFill>
                  <a:schemeClr val="tx1">
                    <a:lumMod val="65000"/>
                    <a:lumOff val="35000"/>
                  </a:schemeClr>
                </a:solidFill>
              </a:rPr>
              <a:t>年在某公司担任中层管理；</a:t>
            </a:r>
            <a:r>
              <a:rPr lang="en-US" altLang="zh-CN" sz="800" b="0" kern="0" dirty="0">
                <a:solidFill>
                  <a:schemeClr val="tx1">
                    <a:lumMod val="65000"/>
                    <a:lumOff val="35000"/>
                  </a:schemeClr>
                </a:solidFill>
              </a:rPr>
              <a:t>2003</a:t>
            </a:r>
            <a:r>
              <a:rPr lang="zh-CN" altLang="en-US" sz="800" b="0" kern="0" dirty="0">
                <a:solidFill>
                  <a:schemeClr val="tx1">
                    <a:lumMod val="65000"/>
                    <a:lumOff val="35000"/>
                  </a:schemeClr>
                </a:solidFill>
              </a:rPr>
              <a:t>年任某公司执</a:t>
            </a:r>
            <a:r>
              <a:rPr lang="en-US" altLang="zh-CN" sz="800" b="0" kern="0" dirty="0">
                <a:solidFill>
                  <a:schemeClr val="tx1">
                    <a:lumMod val="65000"/>
                    <a:lumOff val="35000"/>
                  </a:schemeClr>
                </a:solidFill>
              </a:rPr>
              <a:t>COO</a:t>
            </a:r>
            <a:r>
              <a:rPr lang="zh-CN" altLang="en-US" sz="800" b="0" kern="0" dirty="0">
                <a:solidFill>
                  <a:schemeClr val="tx1">
                    <a:lumMod val="65000"/>
                    <a:lumOff val="35000"/>
                  </a:schemeClr>
                </a:solidFill>
              </a:rPr>
              <a:t>；</a:t>
            </a:r>
            <a:r>
              <a:rPr lang="en-US" altLang="zh-CN" sz="800" b="0" kern="0" dirty="0">
                <a:solidFill>
                  <a:schemeClr val="tx1">
                    <a:lumMod val="65000"/>
                    <a:lumOff val="35000"/>
                  </a:schemeClr>
                </a:solidFill>
              </a:rPr>
              <a:t>2007</a:t>
            </a:r>
            <a:r>
              <a:rPr lang="zh-CN" altLang="en-US" sz="800" b="0" kern="0" dirty="0">
                <a:solidFill>
                  <a:schemeClr val="tx1">
                    <a:lumMod val="65000"/>
                    <a:lumOff val="35000"/>
                  </a:schemeClr>
                </a:solidFill>
              </a:rPr>
              <a:t>年担任某公司执行总裁。曾于某年、某年、</a:t>
            </a:r>
            <a:r>
              <a:rPr lang="en-US" altLang="zh-CN" sz="800" b="0" kern="0" dirty="0">
                <a:solidFill>
                  <a:schemeClr val="tx1">
                    <a:lumMod val="65000"/>
                    <a:lumOff val="35000"/>
                  </a:schemeClr>
                </a:solidFill>
              </a:rPr>
              <a:t>2012</a:t>
            </a:r>
            <a:r>
              <a:rPr lang="zh-CN" altLang="en-US" sz="800" b="0" kern="0" dirty="0">
                <a:solidFill>
                  <a:schemeClr val="tx1">
                    <a:lumMod val="65000"/>
                    <a:lumOff val="35000"/>
                  </a:schemeClr>
                </a:solidFill>
              </a:rPr>
              <a:t>年分别获得某某奖项。</a:t>
            </a:r>
          </a:p>
        </p:txBody>
      </p:sp>
    </p:spTree>
    <p:extLst>
      <p:ext uri="{BB962C8B-B14F-4D97-AF65-F5344CB8AC3E}">
        <p14:creationId xmlns:p14="http://schemas.microsoft.com/office/powerpoint/2010/main" val="235645321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2500"/>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2"/>
                                        </p:tgtEl>
                                        <p:attrNameLst>
                                          <p:attrName>style.visibility</p:attrName>
                                        </p:attrNameLst>
                                      </p:cBhvr>
                                      <p:to>
                                        <p:strVal val="visible"/>
                                      </p:to>
                                    </p:set>
                                    <p:anim by="(-#ppt_w*2)" calcmode="lin" valueType="num">
                                      <p:cBhvr rctx="PPT">
                                        <p:cTn id="36" dur="500" autoRev="1" fill="hold">
                                          <p:stCondLst>
                                            <p:cond delay="0"/>
                                          </p:stCondLst>
                                        </p:cTn>
                                        <p:tgtEl>
                                          <p:spTgt spid="12"/>
                                        </p:tgtEl>
                                        <p:attrNameLst>
                                          <p:attrName>ppt_w</p:attrName>
                                        </p:attrNameLst>
                                      </p:cBhvr>
                                    </p:anim>
                                    <p:anim by="(#ppt_w*0.50)" calcmode="lin" valueType="num">
                                      <p:cBhvr>
                                        <p:cTn id="37" dur="500" decel="50000" autoRev="1" fill="hold">
                                          <p:stCondLst>
                                            <p:cond delay="0"/>
                                          </p:stCondLst>
                                        </p:cTn>
                                        <p:tgtEl>
                                          <p:spTgt spid="12"/>
                                        </p:tgtEl>
                                        <p:attrNameLst>
                                          <p:attrName>ppt_x</p:attrName>
                                        </p:attrNameLst>
                                      </p:cBhvr>
                                    </p:anim>
                                    <p:anim from="(-#ppt_h/2)" to="(#ppt_y)" calcmode="lin" valueType="num">
                                      <p:cBhvr>
                                        <p:cTn id="38" dur="1000" fill="hold">
                                          <p:stCondLst>
                                            <p:cond delay="0"/>
                                          </p:stCondLst>
                                        </p:cTn>
                                        <p:tgtEl>
                                          <p:spTgt spid="12"/>
                                        </p:tgtEl>
                                        <p:attrNameLst>
                                          <p:attrName>ppt_y</p:attrName>
                                        </p:attrNameLst>
                                      </p:cBhvr>
                                    </p:anim>
                                    <p:animRot by="21600000">
                                      <p:cBhvr>
                                        <p:cTn id="39" dur="1000" fill="hold">
                                          <p:stCondLst>
                                            <p:cond delay="0"/>
                                          </p:stCondLst>
                                        </p:cTn>
                                        <p:tgtEl>
                                          <p:spTgt spid="12"/>
                                        </p:tgtEl>
                                        <p:attrNameLst>
                                          <p:attrName>r</p:attrName>
                                        </p:attrNameLst>
                                      </p:cBhvr>
                                    </p:animRot>
                                  </p:childTnLst>
                                </p:cTn>
                              </p:par>
                            </p:childTnLst>
                          </p:cTn>
                        </p:par>
                        <p:par>
                          <p:cTn id="40" fill="hold">
                            <p:stCondLst>
                              <p:cond delay="370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4200"/>
                            </p:stCondLst>
                            <p:childTnLst>
                              <p:par>
                                <p:cTn id="45" presetID="22" presetClass="entr" presetSubtype="1"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par>
                          <p:cTn id="48" fill="hold">
                            <p:stCondLst>
                              <p:cond delay="4700"/>
                            </p:stCondLst>
                            <p:childTnLst>
                              <p:par>
                                <p:cTn id="49" presetID="53" presetClass="entr" presetSubtype="16"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childTnLst>
                          </p:cTn>
                        </p:par>
                        <p:par>
                          <p:cTn id="54" fill="hold">
                            <p:stCondLst>
                              <p:cond delay="5200"/>
                            </p:stCondLst>
                            <p:childTnLst>
                              <p:par>
                                <p:cTn id="55" presetID="10" presetClass="entr" presetSubtype="0"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5700"/>
                            </p:stCondLst>
                            <p:childTnLst>
                              <p:par>
                                <p:cTn id="59" presetID="56" presetClass="entr" presetSubtype="0" fill="hold" grpId="0" nodeType="afterEffect">
                                  <p:stCondLst>
                                    <p:cond delay="0"/>
                                  </p:stCondLst>
                                  <p:iterate type="lt">
                                    <p:tmPct val="10000"/>
                                  </p:iterate>
                                  <p:childTnLst>
                                    <p:set>
                                      <p:cBhvr>
                                        <p:cTn id="60" dur="1" fill="hold">
                                          <p:stCondLst>
                                            <p:cond delay="0"/>
                                          </p:stCondLst>
                                        </p:cTn>
                                        <p:tgtEl>
                                          <p:spTgt spid="17"/>
                                        </p:tgtEl>
                                        <p:attrNameLst>
                                          <p:attrName>style.visibility</p:attrName>
                                        </p:attrNameLst>
                                      </p:cBhvr>
                                      <p:to>
                                        <p:strVal val="visible"/>
                                      </p:to>
                                    </p:set>
                                    <p:anim by="(-#ppt_w*2)" calcmode="lin" valueType="num">
                                      <p:cBhvr rctx="PPT">
                                        <p:cTn id="61" dur="500" autoRev="1" fill="hold">
                                          <p:stCondLst>
                                            <p:cond delay="0"/>
                                          </p:stCondLst>
                                        </p:cTn>
                                        <p:tgtEl>
                                          <p:spTgt spid="17"/>
                                        </p:tgtEl>
                                        <p:attrNameLst>
                                          <p:attrName>ppt_w</p:attrName>
                                        </p:attrNameLst>
                                      </p:cBhvr>
                                    </p:anim>
                                    <p:anim by="(#ppt_w*0.50)" calcmode="lin" valueType="num">
                                      <p:cBhvr>
                                        <p:cTn id="62" dur="500" decel="50000" autoRev="1" fill="hold">
                                          <p:stCondLst>
                                            <p:cond delay="0"/>
                                          </p:stCondLst>
                                        </p:cTn>
                                        <p:tgtEl>
                                          <p:spTgt spid="17"/>
                                        </p:tgtEl>
                                        <p:attrNameLst>
                                          <p:attrName>ppt_x</p:attrName>
                                        </p:attrNameLst>
                                      </p:cBhvr>
                                    </p:anim>
                                    <p:anim from="(-#ppt_h/2)" to="(#ppt_y)" calcmode="lin" valueType="num">
                                      <p:cBhvr>
                                        <p:cTn id="63" dur="1000" fill="hold">
                                          <p:stCondLst>
                                            <p:cond delay="0"/>
                                          </p:stCondLst>
                                        </p:cTn>
                                        <p:tgtEl>
                                          <p:spTgt spid="17"/>
                                        </p:tgtEl>
                                        <p:attrNameLst>
                                          <p:attrName>ppt_y</p:attrName>
                                        </p:attrNameLst>
                                      </p:cBhvr>
                                    </p:anim>
                                    <p:animRot by="21600000">
                                      <p:cBhvr>
                                        <p:cTn id="64" dur="1000" fill="hold">
                                          <p:stCondLst>
                                            <p:cond delay="0"/>
                                          </p:stCondLst>
                                        </p:cTn>
                                        <p:tgtEl>
                                          <p:spTgt spid="17"/>
                                        </p:tgtEl>
                                        <p:attrNameLst>
                                          <p:attrName>r</p:attrName>
                                        </p:attrNameLst>
                                      </p:cBhvr>
                                    </p:animRot>
                                  </p:childTnLst>
                                </p:cTn>
                              </p:par>
                            </p:childTnLst>
                          </p:cTn>
                        </p:par>
                        <p:par>
                          <p:cTn id="65" fill="hold">
                            <p:stCondLst>
                              <p:cond delay="6900"/>
                            </p:stCondLst>
                            <p:childTnLst>
                              <p:par>
                                <p:cTn id="66" presetID="22" presetClass="entr" presetSubtype="8"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par>
                          <p:cTn id="69" fill="hold">
                            <p:stCondLst>
                              <p:cond delay="7400"/>
                            </p:stCondLst>
                            <p:childTnLst>
                              <p:par>
                                <p:cTn id="70" presetID="22" presetClass="entr" presetSubtype="1"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up)">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4" grpId="0"/>
      <p:bldP spid="17" grpId="0"/>
      <p:bldP spid="18" grpId="0"/>
      <p:bldP spid="19"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TotalTime>
  <Words>2052</Words>
  <Application>Microsoft Office PowerPoint</Application>
  <PresentationFormat>全屏显示(16:9)</PresentationFormat>
  <Paragraphs>277</Paragraphs>
  <Slides>23</Slides>
  <Notes>0</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23</vt:i4>
      </vt:variant>
    </vt:vector>
  </HeadingPairs>
  <TitlesOfParts>
    <vt:vector size="43" baseType="lpstr">
      <vt:lpstr>Akzidenz-Grotesk BQ Condensed</vt:lpstr>
      <vt:lpstr>Bebas Neue</vt:lpstr>
      <vt:lpstr>Gill Sans</vt:lpstr>
      <vt:lpstr>Impact MT Std</vt:lpstr>
      <vt:lpstr>Lato Light</vt:lpstr>
      <vt:lpstr>LiHei Pro</vt:lpstr>
      <vt:lpstr>方正大黑简体</vt:lpstr>
      <vt:lpstr>方正兰亭细黑_GBK</vt:lpstr>
      <vt:lpstr>方正正粗黑简体</vt:lpstr>
      <vt:lpstr>华文黑体</vt:lpstr>
      <vt:lpstr>时尚中黑简体</vt:lpstr>
      <vt:lpstr>宋体</vt:lpstr>
      <vt:lpstr>微软雅黑</vt:lpstr>
      <vt:lpstr>造字工房悦黑（非商用）常规体</vt:lpstr>
      <vt:lpstr>Agency FB</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china</cp:lastModifiedBy>
  <cp:revision>4</cp:revision>
  <dcterms:created xsi:type="dcterms:W3CDTF">2016-12-23T11:48:48Z</dcterms:created>
  <dcterms:modified xsi:type="dcterms:W3CDTF">2017-06-15T16:49:05Z</dcterms:modified>
</cp:coreProperties>
</file>